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25"/>
  </p:notesMasterIdLst>
  <p:handoutMasterIdLst>
    <p:handoutMasterId r:id="rId26"/>
  </p:handoutMasterIdLst>
  <p:sldIdLst>
    <p:sldId id="256" r:id="rId6"/>
    <p:sldId id="768" r:id="rId7"/>
    <p:sldId id="785" r:id="rId8"/>
    <p:sldId id="772" r:id="rId9"/>
    <p:sldId id="784" r:id="rId10"/>
    <p:sldId id="770" r:id="rId11"/>
    <p:sldId id="771" r:id="rId12"/>
    <p:sldId id="773" r:id="rId13"/>
    <p:sldId id="781" r:id="rId14"/>
    <p:sldId id="780" r:id="rId15"/>
    <p:sldId id="779" r:id="rId16"/>
    <p:sldId id="774" r:id="rId17"/>
    <p:sldId id="783" r:id="rId18"/>
    <p:sldId id="776" r:id="rId19"/>
    <p:sldId id="777" r:id="rId20"/>
    <p:sldId id="782" r:id="rId21"/>
    <p:sldId id="599" r:id="rId22"/>
    <p:sldId id="786" r:id="rId23"/>
    <p:sldId id="271" r:id="rId24"/>
  </p:sldIdLst>
  <p:sldSz cx="9144000" cy="5143500" type="screen16x9"/>
  <p:notesSz cx="6807200" cy="9939338"/>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768808-95E4-4019-8211-09FCB0E2A0CA}" name="Harriet Palmer" initials="HP" userId="S::harriet.palmer@climatecommission.govt.nz::2cdb0405-15bf-41db-87e2-ce042adf3c0c" providerId="AD"/>
  <p188:author id="{55AF3423-DACE-3A24-11E9-A93CCCB5D7EC}" name="Vanessa Chalk" initials="VC" userId="Vanessa Chalk" providerId="None"/>
  <p188:author id="{9AA00046-4DF1-26E8-DEAE-4BBC3CC0E567}" name="Sally Garden" initials="SG" userId="S::Sally.Garden@climatecommission.govt.nz::acec2c1a-3966-4f6e-824f-c8c0162b8d05" providerId="AD"/>
  <p188:author id="{DD5B9465-8E4E-968A-3E99-25CC0BD4EEE8}" name="Sam Holmes" initials="SH" userId="S::Sam.Holmes@climatecommission.govt.nz::231e584d-b6be-41d8-8143-eef100d4596c" providerId="AD"/>
  <p188:author id="{11D74F6B-EC3D-102C-E162-10311B306490}" name="Zoe Mack" initials="ZM" userId="S::zoe.mack@climatecommission.govt.nz::30d19d72-1330-409a-8c12-3ff24651232a" providerId="AD"/>
  <p188:author id="{E14D216C-7AE9-B578-8E30-6036D5AAD248}" name="Jo Hendy" initials="JH" userId="S::Jo.Hendy@climatecommission.govt.nz::8ef8c456-52e6-4395-8048-c9ccb4ad290b" providerId="AD"/>
  <p188:author id="{5F889B6F-6A57-9933-CDFE-1C4E9E347B6E}" name="Robin Campbell" initials="RC" userId="S::robin.campbell@climatecommission.govt.nz::e95b33d1-db3c-4569-9f00-e6e6915ecd4e" providerId="AD"/>
  <p188:author id="{DDF06C75-7DF3-1D30-789B-AAAE55466717}" name="Eva Murray" initials="EM" userId="Eva Murray" providerId="None"/>
  <p188:author id="{21DE9876-B320-104E-A785-CAC08E7B74EF}" name="Simon Neale" initials="SN" userId="S::Simon.Neale@climatecommission.govt.nz::f268718a-a602-4862-9f68-3fcc24a8738a" providerId="AD"/>
  <p188:author id="{6CDEB478-6A5E-DBF1-5B12-F504D8F12B42}" name="Rachael Young" initials="RY" userId="S::rachael.young@climatecommission.govt.nz::1295636b-a076-4aec-948e-d630cf0241f4" providerId="AD"/>
  <p188:author id="{73E1837A-9D11-D675-A6D7-B4A10BD8ADEA}" name="Robin Wilkinson" initials="RW" userId="S::robin.wilkinson@climatecommission.govt.nz::dfbfc60e-c6ed-43f0-bd99-830024e16c6c" providerId="AD"/>
  <p188:author id="{6D3FBF7E-B42B-E87B-4C88-73A7FB2F9022}" name="Rachael Young" initials="RY" userId="S::Rachael.Young@climatecommission.govt.nz::1295636b-a076-4aec-948e-d630cf0241f4" providerId="AD"/>
  <p188:author id="{7F483A87-7347-0A7B-9816-413D9331DAC9}" name="Marcus Stickley" initials="MS" userId="S::Marcus.Stickley@climatecommission.govt.nz::a3ea30bc-0fbe-4e4b-8c8b-8954f9dfb99a" providerId="AD"/>
  <p188:author id="{C9177BA0-02BA-CE24-5339-D588A3165899}" name="Matthew Smith" initials="MS" userId="S::Matthew.Smith@climatecommission.govt.nz::08fe72e0-cfbc-4def-baa0-d08dc6258106" providerId="AD"/>
  <p188:author id="{B6CD5AB1-E1C8-9CEB-E8A1-EE508553FFE5}" name="Bridget Acton" initials="BA" userId="S::bridget.acton@climatecommission.govt.nz::c367f670-6204-4ab7-b2b6-9cf6f70dce2a" providerId="AD"/>
  <p188:author id="{A69BBAB9-4C07-4C4B-CB29-6D3EA67BCCAB}" name="Khushboo Singh" initials="KS" userId="S::khushboo.singh@climatecommission.govt.nz::f6f93c99-7a90-4aa1-97e9-ea297d02d109" providerId="AD"/>
  <p188:author id="{460BC3C2-FF2F-BAF3-5C6C-EF6A7EBEA4CA}" name="Simon Neale" initials="SN" userId="S::simon.neale@climatecommission.govt.nz::f268718a-a602-4862-9f68-3fcc24a8738a" providerId="AD"/>
  <p188:author id="{4E4EB4FB-A9DD-0D56-53B1-FBE34556C527}" name="Zoe Mack" initials="ZM" userId="S::Zoe.Mack@climatecommission.govt.nz::30d19d72-1330-409a-8c12-3ff24651232a" providerId="AD"/>
  <p188:author id="{4CE07BFD-F313-F755-6417-6DE3947AB9C1}" name="Robin Wilkinson" initials="RW" userId="S::Robin.Wilkinson@climatecommission.govt.nz::dfbfc60e-c6ed-43f0-bd99-830024e16c6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AFF"/>
    <a:srgbClr val="E8F3F7"/>
    <a:srgbClr val="CAF1FF"/>
    <a:srgbClr val="C4F2FF"/>
    <a:srgbClr val="D4F1FF"/>
    <a:srgbClr val="D9F1FF"/>
    <a:srgbClr val="CCECFF"/>
    <a:srgbClr val="CCFFFF"/>
    <a:srgbClr val="C3F4FF"/>
    <a:srgbClr val="E1F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A52DFF-9039-4716-85CE-930E453ED293}" v="2" dt="2026-05-12T04:13:02.0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659" autoAdjust="0"/>
  </p:normalViewPr>
  <p:slideViewPr>
    <p:cSldViewPr snapToGrid="0">
      <p:cViewPr varScale="1">
        <p:scale>
          <a:sx n="82" d="100"/>
          <a:sy n="82" d="100"/>
        </p:scale>
        <p:origin x="245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hushboo Singh" userId="f6f93c99-7a90-4aa1-97e9-ea297d02d109" providerId="ADAL" clId="{85A52DFF-9039-4716-85CE-930E453ED293}"/>
    <pc:docChg chg="modSld">
      <pc:chgData name="Khushboo Singh" userId="f6f93c99-7a90-4aa1-97e9-ea297d02d109" providerId="ADAL" clId="{85A52DFF-9039-4716-85CE-930E453ED293}" dt="2026-05-12T04:13:59.457" v="19" actId="20577"/>
      <pc:docMkLst>
        <pc:docMk/>
      </pc:docMkLst>
      <pc:sldChg chg="modNotesTx">
        <pc:chgData name="Khushboo Singh" userId="f6f93c99-7a90-4aa1-97e9-ea297d02d109" providerId="ADAL" clId="{85A52DFF-9039-4716-85CE-930E453ED293}" dt="2026-05-12T04:12:56.916" v="0" actId="20577"/>
        <pc:sldMkLst>
          <pc:docMk/>
          <pc:sldMk cId="1401498145" sldId="256"/>
        </pc:sldMkLst>
      </pc:sldChg>
      <pc:sldChg chg="modNotesTx">
        <pc:chgData name="Khushboo Singh" userId="f6f93c99-7a90-4aa1-97e9-ea297d02d109" providerId="ADAL" clId="{85A52DFF-9039-4716-85CE-930E453ED293}" dt="2026-05-12T04:13:59.457" v="19" actId="20577"/>
        <pc:sldMkLst>
          <pc:docMk/>
          <pc:sldMk cId="2266255021" sldId="271"/>
        </pc:sldMkLst>
      </pc:sldChg>
      <pc:sldChg chg="modNotesTx">
        <pc:chgData name="Khushboo Singh" userId="f6f93c99-7a90-4aa1-97e9-ea297d02d109" providerId="ADAL" clId="{85A52DFF-9039-4716-85CE-930E453ED293}" dt="2026-05-12T04:13:50.973" v="17" actId="20577"/>
        <pc:sldMkLst>
          <pc:docMk/>
          <pc:sldMk cId="3293543894" sldId="599"/>
        </pc:sldMkLst>
      </pc:sldChg>
      <pc:sldChg chg="modNotesTx">
        <pc:chgData name="Khushboo Singh" userId="f6f93c99-7a90-4aa1-97e9-ea297d02d109" providerId="ADAL" clId="{85A52DFF-9039-4716-85CE-930E453ED293}" dt="2026-05-12T04:12:59.026" v="1" actId="20577"/>
        <pc:sldMkLst>
          <pc:docMk/>
          <pc:sldMk cId="985276249" sldId="768"/>
        </pc:sldMkLst>
      </pc:sldChg>
      <pc:sldChg chg="modNotesTx">
        <pc:chgData name="Khushboo Singh" userId="f6f93c99-7a90-4aa1-97e9-ea297d02d109" providerId="ADAL" clId="{85A52DFF-9039-4716-85CE-930E453ED293}" dt="2026-05-12T04:13:14.468" v="6" actId="20577"/>
        <pc:sldMkLst>
          <pc:docMk/>
          <pc:sldMk cId="119573589" sldId="770"/>
        </pc:sldMkLst>
      </pc:sldChg>
      <pc:sldChg chg="modNotesTx">
        <pc:chgData name="Khushboo Singh" userId="f6f93c99-7a90-4aa1-97e9-ea297d02d109" providerId="ADAL" clId="{85A52DFF-9039-4716-85CE-930E453ED293}" dt="2026-05-12T04:13:17.549" v="7" actId="20577"/>
        <pc:sldMkLst>
          <pc:docMk/>
          <pc:sldMk cId="2383359456" sldId="771"/>
        </pc:sldMkLst>
      </pc:sldChg>
      <pc:sldChg chg="modNotesTx">
        <pc:chgData name="Khushboo Singh" userId="f6f93c99-7a90-4aa1-97e9-ea297d02d109" providerId="ADAL" clId="{85A52DFF-9039-4716-85CE-930E453ED293}" dt="2026-05-12T04:13:07.123" v="4" actId="20577"/>
        <pc:sldMkLst>
          <pc:docMk/>
          <pc:sldMk cId="150475799" sldId="772"/>
        </pc:sldMkLst>
      </pc:sldChg>
      <pc:sldChg chg="modNotesTx">
        <pc:chgData name="Khushboo Singh" userId="f6f93c99-7a90-4aa1-97e9-ea297d02d109" providerId="ADAL" clId="{85A52DFF-9039-4716-85CE-930E453ED293}" dt="2026-05-12T04:13:20.390" v="8" actId="20577"/>
        <pc:sldMkLst>
          <pc:docMk/>
          <pc:sldMk cId="1543299441" sldId="773"/>
        </pc:sldMkLst>
      </pc:sldChg>
      <pc:sldChg chg="modNotesTx">
        <pc:chgData name="Khushboo Singh" userId="f6f93c99-7a90-4aa1-97e9-ea297d02d109" providerId="ADAL" clId="{85A52DFF-9039-4716-85CE-930E453ED293}" dt="2026-05-12T04:13:34.817" v="12" actId="20577"/>
        <pc:sldMkLst>
          <pc:docMk/>
          <pc:sldMk cId="2067992176" sldId="774"/>
        </pc:sldMkLst>
      </pc:sldChg>
      <pc:sldChg chg="modNotesTx">
        <pc:chgData name="Khushboo Singh" userId="f6f93c99-7a90-4aa1-97e9-ea297d02d109" providerId="ADAL" clId="{85A52DFF-9039-4716-85CE-930E453ED293}" dt="2026-05-12T04:13:40.268" v="14" actId="20577"/>
        <pc:sldMkLst>
          <pc:docMk/>
          <pc:sldMk cId="305317491" sldId="776"/>
        </pc:sldMkLst>
      </pc:sldChg>
      <pc:sldChg chg="modNotesTx">
        <pc:chgData name="Khushboo Singh" userId="f6f93c99-7a90-4aa1-97e9-ea297d02d109" providerId="ADAL" clId="{85A52DFF-9039-4716-85CE-930E453ED293}" dt="2026-05-12T04:13:43.848" v="15" actId="20577"/>
        <pc:sldMkLst>
          <pc:docMk/>
          <pc:sldMk cId="454586496" sldId="777"/>
        </pc:sldMkLst>
      </pc:sldChg>
      <pc:sldChg chg="modNotesTx">
        <pc:chgData name="Khushboo Singh" userId="f6f93c99-7a90-4aa1-97e9-ea297d02d109" providerId="ADAL" clId="{85A52DFF-9039-4716-85CE-930E453ED293}" dt="2026-05-12T04:13:31.669" v="11" actId="20577"/>
        <pc:sldMkLst>
          <pc:docMk/>
          <pc:sldMk cId="4219130340" sldId="779"/>
        </pc:sldMkLst>
      </pc:sldChg>
      <pc:sldChg chg="modNotesTx">
        <pc:chgData name="Khushboo Singh" userId="f6f93c99-7a90-4aa1-97e9-ea297d02d109" providerId="ADAL" clId="{85A52DFF-9039-4716-85CE-930E453ED293}" dt="2026-05-12T04:13:27.845" v="10" actId="20577"/>
        <pc:sldMkLst>
          <pc:docMk/>
          <pc:sldMk cId="1034069393" sldId="780"/>
        </pc:sldMkLst>
      </pc:sldChg>
      <pc:sldChg chg="modNotesTx">
        <pc:chgData name="Khushboo Singh" userId="f6f93c99-7a90-4aa1-97e9-ea297d02d109" providerId="ADAL" clId="{85A52DFF-9039-4716-85CE-930E453ED293}" dt="2026-05-12T04:13:24.623" v="9" actId="20577"/>
        <pc:sldMkLst>
          <pc:docMk/>
          <pc:sldMk cId="4061950069" sldId="781"/>
        </pc:sldMkLst>
      </pc:sldChg>
      <pc:sldChg chg="modNotesTx">
        <pc:chgData name="Khushboo Singh" userId="f6f93c99-7a90-4aa1-97e9-ea297d02d109" providerId="ADAL" clId="{85A52DFF-9039-4716-85CE-930E453ED293}" dt="2026-05-12T04:13:47.159" v="16" actId="20577"/>
        <pc:sldMkLst>
          <pc:docMk/>
          <pc:sldMk cId="894569838" sldId="782"/>
        </pc:sldMkLst>
      </pc:sldChg>
      <pc:sldChg chg="modNotesTx">
        <pc:chgData name="Khushboo Singh" userId="f6f93c99-7a90-4aa1-97e9-ea297d02d109" providerId="ADAL" clId="{85A52DFF-9039-4716-85CE-930E453ED293}" dt="2026-05-12T04:13:37.982" v="13" actId="20577"/>
        <pc:sldMkLst>
          <pc:docMk/>
          <pc:sldMk cId="3820572352" sldId="783"/>
        </pc:sldMkLst>
      </pc:sldChg>
      <pc:sldChg chg="modNotesTx">
        <pc:chgData name="Khushboo Singh" userId="f6f93c99-7a90-4aa1-97e9-ea297d02d109" providerId="ADAL" clId="{85A52DFF-9039-4716-85CE-930E453ED293}" dt="2026-05-12T04:13:11.340" v="5" actId="20577"/>
        <pc:sldMkLst>
          <pc:docMk/>
          <pc:sldMk cId="809347286" sldId="784"/>
        </pc:sldMkLst>
      </pc:sldChg>
      <pc:sldChg chg="modNotesTx">
        <pc:chgData name="Khushboo Singh" userId="f6f93c99-7a90-4aa1-97e9-ea297d02d109" providerId="ADAL" clId="{85A52DFF-9039-4716-85CE-930E453ED293}" dt="2026-05-12T04:13:04.368" v="3" actId="5793"/>
        <pc:sldMkLst>
          <pc:docMk/>
          <pc:sldMk cId="860810479" sldId="785"/>
        </pc:sldMkLst>
      </pc:sldChg>
      <pc:sldChg chg="modNotesTx">
        <pc:chgData name="Khushboo Singh" userId="f6f93c99-7a90-4aa1-97e9-ea297d02d109" providerId="ADAL" clId="{85A52DFF-9039-4716-85CE-930E453ED293}" dt="2026-05-12T04:13:56.197" v="18" actId="20577"/>
        <pc:sldMkLst>
          <pc:docMk/>
          <pc:sldMk cId="1176784200" sldId="78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BB9039-D03B-45B9-A2A1-2DA7CA11169D}" type="doc">
      <dgm:prSet loTypeId="urn:microsoft.com/office/officeart/2017/3/layout/DropPinTimeline" loCatId="process" qsTypeId="urn:microsoft.com/office/officeart/2005/8/quickstyle/simple2" qsCatId="simple" csTypeId="urn:microsoft.com/office/officeart/2005/8/colors/accent3_2" csCatId="accent3" phldr="1"/>
      <dgm:spPr/>
      <dgm:t>
        <a:bodyPr/>
        <a:lstStyle/>
        <a:p>
          <a:endParaRPr lang="en-US"/>
        </a:p>
      </dgm:t>
    </dgm:pt>
    <dgm:pt modelId="{61A3A210-8928-44E7-9B1B-23C3F57AB604}">
      <dgm:prSet custT="1"/>
      <dgm:spPr/>
      <dgm:t>
        <a:bodyPr/>
        <a:lstStyle/>
        <a:p>
          <a:pPr>
            <a:defRPr b="1"/>
          </a:pPr>
          <a:r>
            <a:rPr lang="en-NZ" sz="1700" noProof="0"/>
            <a:t>Mid-2026</a:t>
          </a:r>
        </a:p>
      </dgm:t>
    </dgm:pt>
    <dgm:pt modelId="{E63CD0AF-7796-48AD-ADB6-9408B982683E}" type="parTrans" cxnId="{A0057229-EDDC-43E3-BEE0-2EB76A65EFA3}">
      <dgm:prSet/>
      <dgm:spPr/>
      <dgm:t>
        <a:bodyPr/>
        <a:lstStyle/>
        <a:p>
          <a:endParaRPr lang="en-NZ" noProof="0"/>
        </a:p>
      </dgm:t>
    </dgm:pt>
    <dgm:pt modelId="{2F73EC21-C32F-4355-ABA0-3EFC782CFD79}" type="sibTrans" cxnId="{A0057229-EDDC-43E3-BEE0-2EB76A65EFA3}">
      <dgm:prSet/>
      <dgm:spPr/>
      <dgm:t>
        <a:bodyPr/>
        <a:lstStyle/>
        <a:p>
          <a:endParaRPr lang="en-NZ" noProof="0"/>
        </a:p>
      </dgm:t>
    </dgm:pt>
    <dgm:pt modelId="{30CDA38F-A09B-4DDD-B063-109D007C472C}">
      <dgm:prSet custT="1"/>
      <dgm:spPr/>
      <dgm:t>
        <a:bodyPr/>
        <a:lstStyle/>
        <a:p>
          <a:r>
            <a:rPr lang="en-NZ" sz="1400" noProof="0" err="1"/>
            <a:t>MfE</a:t>
          </a:r>
          <a:r>
            <a:rPr lang="en-NZ" sz="1400" noProof="0"/>
            <a:t> to consult </a:t>
          </a:r>
          <a:r>
            <a:rPr lang="en-NZ" sz="1400" b="0" noProof="0"/>
            <a:t>on NZ ETS settings</a:t>
          </a:r>
          <a:r>
            <a:rPr lang="en-NZ" sz="1400" b="1" noProof="0"/>
            <a:t>. </a:t>
          </a:r>
        </a:p>
      </dgm:t>
    </dgm:pt>
    <dgm:pt modelId="{69CD7D0B-B229-4762-8AFE-2EB5F64D2B2A}" type="parTrans" cxnId="{9FDA98EF-AD2A-4CC6-898E-ECA828225270}">
      <dgm:prSet/>
      <dgm:spPr/>
      <dgm:t>
        <a:bodyPr/>
        <a:lstStyle/>
        <a:p>
          <a:endParaRPr lang="en-NZ" noProof="0"/>
        </a:p>
      </dgm:t>
    </dgm:pt>
    <dgm:pt modelId="{42849197-8637-4A0E-AD30-AF35BB456766}" type="sibTrans" cxnId="{9FDA98EF-AD2A-4CC6-898E-ECA828225270}">
      <dgm:prSet/>
      <dgm:spPr/>
      <dgm:t>
        <a:bodyPr/>
        <a:lstStyle/>
        <a:p>
          <a:endParaRPr lang="en-NZ" noProof="0"/>
        </a:p>
      </dgm:t>
    </dgm:pt>
    <dgm:pt modelId="{78752134-3845-4ED3-A39F-810DF834F1C3}">
      <dgm:prSet custT="1"/>
      <dgm:spPr/>
      <dgm:t>
        <a:bodyPr/>
        <a:lstStyle/>
        <a:p>
          <a:pPr>
            <a:defRPr b="1"/>
          </a:pPr>
          <a:r>
            <a:rPr lang="en-NZ" sz="1700" noProof="0"/>
            <a:t>15 Jul 2026</a:t>
          </a:r>
        </a:p>
      </dgm:t>
    </dgm:pt>
    <dgm:pt modelId="{EF39C6AA-712D-42BB-9842-2403D08650CB}" type="parTrans" cxnId="{11093A99-432D-4014-91B2-22E7BC818F57}">
      <dgm:prSet/>
      <dgm:spPr/>
      <dgm:t>
        <a:bodyPr/>
        <a:lstStyle/>
        <a:p>
          <a:endParaRPr lang="en-NZ" noProof="0"/>
        </a:p>
      </dgm:t>
    </dgm:pt>
    <dgm:pt modelId="{421E09DC-47C0-4F06-BA99-F5DC28ECDF88}" type="sibTrans" cxnId="{11093A99-432D-4014-91B2-22E7BC818F57}">
      <dgm:prSet/>
      <dgm:spPr/>
      <dgm:t>
        <a:bodyPr/>
        <a:lstStyle/>
        <a:p>
          <a:endParaRPr lang="en-NZ" noProof="0"/>
        </a:p>
      </dgm:t>
    </dgm:pt>
    <dgm:pt modelId="{FD8A2F3D-2892-4D58-9D2B-87B12CD62847}">
      <dgm:prSet custT="1"/>
      <dgm:spPr/>
      <dgm:t>
        <a:bodyPr/>
        <a:lstStyle/>
        <a:p>
          <a:r>
            <a:rPr lang="en-NZ" sz="1400" noProof="0"/>
            <a:t>Commission’s next </a:t>
          </a:r>
          <a:br>
            <a:rPr lang="en-NZ" sz="1400" noProof="0"/>
          </a:br>
          <a:r>
            <a:rPr lang="en-NZ" sz="1400" noProof="0"/>
            <a:t>emissions reduction monitoring report</a:t>
          </a:r>
        </a:p>
      </dgm:t>
    </dgm:pt>
    <dgm:pt modelId="{45365F35-7431-4ABA-BB1A-756BB56BAC96}" type="parTrans" cxnId="{70A3DF0D-D188-4498-96A8-FC5C918B606A}">
      <dgm:prSet/>
      <dgm:spPr/>
      <dgm:t>
        <a:bodyPr/>
        <a:lstStyle/>
        <a:p>
          <a:endParaRPr lang="en-NZ" noProof="0"/>
        </a:p>
      </dgm:t>
    </dgm:pt>
    <dgm:pt modelId="{FFEF3DF0-8A48-46D0-8F8A-FBCA9E4F6A7F}" type="sibTrans" cxnId="{70A3DF0D-D188-4498-96A8-FC5C918B606A}">
      <dgm:prSet/>
      <dgm:spPr/>
      <dgm:t>
        <a:bodyPr/>
        <a:lstStyle/>
        <a:p>
          <a:endParaRPr lang="en-NZ" noProof="0"/>
        </a:p>
      </dgm:t>
    </dgm:pt>
    <dgm:pt modelId="{733D5E9D-4330-4DE8-B772-4C88CA59E0F5}">
      <dgm:prSet custT="1"/>
      <dgm:spPr/>
      <dgm:t>
        <a:bodyPr/>
        <a:lstStyle/>
        <a:p>
          <a:pPr>
            <a:defRPr b="1"/>
          </a:pPr>
          <a:r>
            <a:rPr lang="en-NZ" sz="1700" noProof="0"/>
            <a:t>Early 2027</a:t>
          </a:r>
        </a:p>
      </dgm:t>
    </dgm:pt>
    <dgm:pt modelId="{B074FE31-D262-44FC-BD5E-4425ADDF2081}" type="parTrans" cxnId="{31996A19-007A-41C4-AA9A-81531F20F646}">
      <dgm:prSet/>
      <dgm:spPr/>
      <dgm:t>
        <a:bodyPr/>
        <a:lstStyle/>
        <a:p>
          <a:endParaRPr lang="en-NZ" noProof="0"/>
        </a:p>
      </dgm:t>
    </dgm:pt>
    <dgm:pt modelId="{E596C0E6-D926-463C-998D-231408B555AD}" type="sibTrans" cxnId="{31996A19-007A-41C4-AA9A-81531F20F646}">
      <dgm:prSet/>
      <dgm:spPr/>
      <dgm:t>
        <a:bodyPr/>
        <a:lstStyle/>
        <a:p>
          <a:endParaRPr lang="en-NZ" noProof="0"/>
        </a:p>
      </dgm:t>
    </dgm:pt>
    <dgm:pt modelId="{2A5ABFF9-2E13-46F3-A6AD-C3508E323F15}">
      <dgm:prSet custT="1"/>
      <dgm:spPr/>
      <dgm:t>
        <a:bodyPr/>
        <a:lstStyle/>
        <a:p>
          <a:r>
            <a:rPr lang="en-NZ" sz="1400" noProof="0"/>
            <a:t>Commission’s next </a:t>
          </a:r>
          <a:br>
            <a:rPr lang="en-NZ" sz="1400" noProof="0"/>
          </a:br>
          <a:r>
            <a:rPr lang="en-NZ" sz="1400" b="0" noProof="0"/>
            <a:t>NZ ETS settings </a:t>
          </a:r>
          <a:r>
            <a:rPr lang="en-NZ" sz="1400" noProof="0"/>
            <a:t>advice, for 2028–2032. </a:t>
          </a:r>
        </a:p>
      </dgm:t>
    </dgm:pt>
    <dgm:pt modelId="{79610771-C813-49D2-80D2-C3D1C91C804F}" type="parTrans" cxnId="{1F1EAEEF-6D2A-4793-8C9A-77B96D9F5496}">
      <dgm:prSet/>
      <dgm:spPr/>
      <dgm:t>
        <a:bodyPr/>
        <a:lstStyle/>
        <a:p>
          <a:endParaRPr lang="en-NZ" noProof="0"/>
        </a:p>
      </dgm:t>
    </dgm:pt>
    <dgm:pt modelId="{5A51DD78-B924-4F92-948C-EC52078E8A8D}" type="sibTrans" cxnId="{1F1EAEEF-6D2A-4793-8C9A-77B96D9F5496}">
      <dgm:prSet/>
      <dgm:spPr/>
      <dgm:t>
        <a:bodyPr/>
        <a:lstStyle/>
        <a:p>
          <a:endParaRPr lang="en-NZ" noProof="0"/>
        </a:p>
      </dgm:t>
    </dgm:pt>
    <dgm:pt modelId="{039B328E-075F-4014-8057-0700C4C2477F}">
      <dgm:prSet custT="1"/>
      <dgm:spPr/>
      <dgm:t>
        <a:bodyPr/>
        <a:lstStyle/>
        <a:p>
          <a:pPr>
            <a:defRPr b="1"/>
          </a:pPr>
          <a:r>
            <a:rPr lang="en-NZ" sz="1700" noProof="0"/>
            <a:t>30 Sep 2026</a:t>
          </a:r>
        </a:p>
      </dgm:t>
    </dgm:pt>
    <dgm:pt modelId="{8DD33B1E-3852-49C4-9E7A-B19BFBFDA8A6}" type="parTrans" cxnId="{126B4392-117F-4617-95FD-BE93DCD7E876}">
      <dgm:prSet/>
      <dgm:spPr/>
      <dgm:t>
        <a:bodyPr/>
        <a:lstStyle/>
        <a:p>
          <a:endParaRPr lang="en-NZ"/>
        </a:p>
      </dgm:t>
    </dgm:pt>
    <dgm:pt modelId="{323E10C1-F868-4496-9661-8AD9B8269C84}" type="sibTrans" cxnId="{126B4392-117F-4617-95FD-BE93DCD7E876}">
      <dgm:prSet/>
      <dgm:spPr/>
      <dgm:t>
        <a:bodyPr/>
        <a:lstStyle/>
        <a:p>
          <a:endParaRPr lang="en-NZ"/>
        </a:p>
      </dgm:t>
    </dgm:pt>
    <dgm:pt modelId="{41A6F698-5B87-46F7-8E9D-9D7A9464F251}">
      <dgm:prSet custT="1"/>
      <dgm:spPr/>
      <dgm:t>
        <a:bodyPr/>
        <a:lstStyle/>
        <a:p>
          <a:r>
            <a:rPr lang="en-NZ" sz="1400" noProof="0"/>
            <a:t>Govt must finalise </a:t>
          </a:r>
          <a:r>
            <a:rPr lang="en-NZ" sz="1400" b="0" noProof="0"/>
            <a:t>NZ ETS settings </a:t>
          </a:r>
          <a:r>
            <a:rPr lang="en-NZ" sz="1400" noProof="0"/>
            <a:t>for 2027–2031.</a:t>
          </a:r>
        </a:p>
      </dgm:t>
    </dgm:pt>
    <dgm:pt modelId="{EB98AABE-8834-4FD5-83D3-CC470E3B4B73}" type="parTrans" cxnId="{45AAD57E-B68B-46BC-A4D7-773EA263BFCE}">
      <dgm:prSet/>
      <dgm:spPr/>
      <dgm:t>
        <a:bodyPr/>
        <a:lstStyle/>
        <a:p>
          <a:endParaRPr lang="en-NZ"/>
        </a:p>
      </dgm:t>
    </dgm:pt>
    <dgm:pt modelId="{6AB1F032-6331-41C0-9844-548A07B6FB60}" type="sibTrans" cxnId="{45AAD57E-B68B-46BC-A4D7-773EA263BFCE}">
      <dgm:prSet/>
      <dgm:spPr/>
      <dgm:t>
        <a:bodyPr/>
        <a:lstStyle/>
        <a:p>
          <a:endParaRPr lang="en-NZ"/>
        </a:p>
      </dgm:t>
    </dgm:pt>
    <dgm:pt modelId="{CF283053-8947-4047-B98A-3A76A2ECE7D2}">
      <dgm:prSet custT="1"/>
      <dgm:spPr/>
      <dgm:t>
        <a:bodyPr/>
        <a:lstStyle/>
        <a:p>
          <a:pPr>
            <a:defRPr b="1"/>
          </a:pPr>
          <a:r>
            <a:rPr lang="en-NZ" sz="1700" noProof="0"/>
            <a:t>31 Mar 2027</a:t>
          </a:r>
        </a:p>
      </dgm:t>
    </dgm:pt>
    <dgm:pt modelId="{C2CCD5BE-7705-4C04-9324-52C93B8B03D3}" type="parTrans" cxnId="{630A8E15-548A-41EA-823A-66634D45AD49}">
      <dgm:prSet/>
      <dgm:spPr/>
      <dgm:t>
        <a:bodyPr/>
        <a:lstStyle/>
        <a:p>
          <a:endParaRPr lang="en-NZ"/>
        </a:p>
      </dgm:t>
    </dgm:pt>
    <dgm:pt modelId="{B020BE74-25C5-4FA4-BA9B-C2F1CAC49364}" type="sibTrans" cxnId="{630A8E15-548A-41EA-823A-66634D45AD49}">
      <dgm:prSet/>
      <dgm:spPr/>
      <dgm:t>
        <a:bodyPr/>
        <a:lstStyle/>
        <a:p>
          <a:endParaRPr lang="en-NZ"/>
        </a:p>
      </dgm:t>
    </dgm:pt>
    <dgm:pt modelId="{C6AF1668-1D0B-4D83-970A-7E642E6672F2}">
      <dgm:prSet custT="1"/>
      <dgm:spPr/>
      <dgm:t>
        <a:bodyPr/>
        <a:lstStyle/>
        <a:p>
          <a:r>
            <a:rPr lang="en-NZ" sz="1400" noProof="0"/>
            <a:t>CCC updated advice on second, third and fourth emissions budgets</a:t>
          </a:r>
        </a:p>
      </dgm:t>
    </dgm:pt>
    <dgm:pt modelId="{AA20BA9E-01F6-4165-A630-B3216FC9EAA1}" type="parTrans" cxnId="{B72E8BDD-D46E-4458-A542-FE999D7953E3}">
      <dgm:prSet/>
      <dgm:spPr/>
      <dgm:t>
        <a:bodyPr/>
        <a:lstStyle/>
        <a:p>
          <a:endParaRPr lang="en-NZ"/>
        </a:p>
      </dgm:t>
    </dgm:pt>
    <dgm:pt modelId="{568167C1-E981-47CF-931C-F8969297F780}" type="sibTrans" cxnId="{B72E8BDD-D46E-4458-A542-FE999D7953E3}">
      <dgm:prSet/>
      <dgm:spPr/>
      <dgm:t>
        <a:bodyPr/>
        <a:lstStyle/>
        <a:p>
          <a:endParaRPr lang="en-NZ"/>
        </a:p>
      </dgm:t>
    </dgm:pt>
    <dgm:pt modelId="{AD3C356A-86F7-4C6F-8701-14029C259C4D}">
      <dgm:prSet custT="1"/>
      <dgm:spPr/>
      <dgm:t>
        <a:bodyPr/>
        <a:lstStyle/>
        <a:p>
          <a:pPr>
            <a:defRPr b="1"/>
          </a:pPr>
          <a:r>
            <a:rPr lang="en-NZ" sz="1700" noProof="0"/>
            <a:t>31 Dec 2027</a:t>
          </a:r>
        </a:p>
      </dgm:t>
    </dgm:pt>
    <dgm:pt modelId="{3DB72B1D-51D0-41FE-8F54-A77E3FDA1CD5}" type="parTrans" cxnId="{FCC462DF-3E4C-4235-9C6B-2CABBDB0F987}">
      <dgm:prSet/>
      <dgm:spPr/>
      <dgm:t>
        <a:bodyPr/>
        <a:lstStyle/>
        <a:p>
          <a:endParaRPr lang="en-NZ"/>
        </a:p>
      </dgm:t>
    </dgm:pt>
    <dgm:pt modelId="{C0BA81E3-80CB-4D61-9D8E-57F2E697142F}" type="sibTrans" cxnId="{FCC462DF-3E4C-4235-9C6B-2CABBDB0F987}">
      <dgm:prSet/>
      <dgm:spPr/>
      <dgm:t>
        <a:bodyPr/>
        <a:lstStyle/>
        <a:p>
          <a:endParaRPr lang="en-NZ"/>
        </a:p>
      </dgm:t>
    </dgm:pt>
    <dgm:pt modelId="{7F30293A-1DBA-44A7-9903-F3DD5D2BAACB}">
      <dgm:prSet custT="1"/>
      <dgm:spPr/>
      <dgm:t>
        <a:bodyPr/>
        <a:lstStyle/>
        <a:p>
          <a:r>
            <a:rPr lang="en-NZ" sz="1400" noProof="0"/>
            <a:t>Govt must set fourth emissions budget</a:t>
          </a:r>
        </a:p>
      </dgm:t>
    </dgm:pt>
    <dgm:pt modelId="{DDD989C9-35E5-4BB0-965C-CBB3CCCCAD5E}" type="parTrans" cxnId="{AFD4154A-3BD0-4656-B67C-05C73B2BDD50}">
      <dgm:prSet/>
      <dgm:spPr/>
      <dgm:t>
        <a:bodyPr/>
        <a:lstStyle/>
        <a:p>
          <a:endParaRPr lang="en-NZ"/>
        </a:p>
      </dgm:t>
    </dgm:pt>
    <dgm:pt modelId="{AC0EAD23-3B1E-4CF7-91DE-DF48BB79F06E}" type="sibTrans" cxnId="{AFD4154A-3BD0-4656-B67C-05C73B2BDD50}">
      <dgm:prSet/>
      <dgm:spPr/>
      <dgm:t>
        <a:bodyPr/>
        <a:lstStyle/>
        <a:p>
          <a:endParaRPr lang="en-NZ"/>
        </a:p>
      </dgm:t>
    </dgm:pt>
    <dgm:pt modelId="{C0AC25B5-8B58-4FD1-B2C0-A51C7E5494A9}" type="pres">
      <dgm:prSet presAssocID="{ACBB9039-D03B-45B9-A2A1-2DA7CA11169D}" presName="root" presStyleCnt="0">
        <dgm:presLayoutVars>
          <dgm:chMax/>
          <dgm:chPref/>
          <dgm:animLvl val="lvl"/>
        </dgm:presLayoutVars>
      </dgm:prSet>
      <dgm:spPr/>
    </dgm:pt>
    <dgm:pt modelId="{973A00A6-9E04-4AB8-BE27-0FD27E80FC5A}" type="pres">
      <dgm:prSet presAssocID="{ACBB9039-D03B-45B9-A2A1-2DA7CA11169D}" presName="divider" presStyleLbl="fgAcc1" presStyleIdx="0" presStyleCnt="7"/>
      <dgm:spPr>
        <a:solidFill>
          <a:schemeClr val="lt1">
            <a:alpha val="90000"/>
            <a:hueOff val="0"/>
            <a:satOff val="0"/>
            <a:lumOff val="0"/>
            <a:alphaOff val="0"/>
          </a:schemeClr>
        </a:solidFill>
        <a:ln w="57150" cap="flat" cmpd="sng" algn="ctr">
          <a:solidFill>
            <a:schemeClr val="accent3">
              <a:hueOff val="0"/>
              <a:satOff val="0"/>
              <a:lumOff val="0"/>
              <a:alphaOff val="0"/>
            </a:schemeClr>
          </a:solidFill>
          <a:prstDash val="solid"/>
          <a:miter lim="800000"/>
          <a:tailEnd type="triangle" w="lg" len="lg"/>
        </a:ln>
        <a:effectLst/>
      </dgm:spPr>
    </dgm:pt>
    <dgm:pt modelId="{C5B76445-309E-4442-8DC3-33AB68A37EA1}" type="pres">
      <dgm:prSet presAssocID="{ACBB9039-D03B-45B9-A2A1-2DA7CA11169D}" presName="nodes" presStyleCnt="0">
        <dgm:presLayoutVars>
          <dgm:chMax/>
          <dgm:chPref/>
          <dgm:animLvl val="lvl"/>
        </dgm:presLayoutVars>
      </dgm:prSet>
      <dgm:spPr/>
    </dgm:pt>
    <dgm:pt modelId="{513D6223-0E3C-4614-B06D-9B2D20259071}" type="pres">
      <dgm:prSet presAssocID="{61A3A210-8928-44E7-9B1B-23C3F57AB604}" presName="composite" presStyleCnt="0"/>
      <dgm:spPr/>
    </dgm:pt>
    <dgm:pt modelId="{384FE764-4535-46A2-9DEE-0C86CBB59B31}" type="pres">
      <dgm:prSet presAssocID="{61A3A210-8928-44E7-9B1B-23C3F57AB604}" presName="ConnectorPoint" presStyleLbl="lnNode1" presStyleIdx="0" presStyleCnt="6"/>
      <dgm:spPr>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0BF48598-7991-44D4-840C-CF3FA97DA398}" type="pres">
      <dgm:prSet presAssocID="{61A3A210-8928-44E7-9B1B-23C3F57AB604}" presName="DropPinPlaceHolder" presStyleCnt="0"/>
      <dgm:spPr/>
    </dgm:pt>
    <dgm:pt modelId="{5D752C79-607D-44AE-8666-99D02FAE03F7}" type="pres">
      <dgm:prSet presAssocID="{61A3A210-8928-44E7-9B1B-23C3F57AB604}" presName="DropPin" presStyleLbl="alignNode1" presStyleIdx="0" presStyleCnt="6" custLinFactNeighborX="32070" custLinFactNeighborY="-12828"/>
      <dgm:spPr/>
    </dgm:pt>
    <dgm:pt modelId="{BA5588B7-4CA9-4FD9-AA71-D1523FBF33CB}" type="pres">
      <dgm:prSet presAssocID="{61A3A210-8928-44E7-9B1B-23C3F57AB604}" presName="Ellipse" presStyleLbl="fgAcc1" presStyleIdx="1" presStyleCnt="7"/>
      <dgm:spPr>
        <a:solidFill>
          <a:schemeClr val="lt1">
            <a:alpha val="90000"/>
            <a:hueOff val="0"/>
            <a:satOff val="0"/>
            <a:lumOff val="0"/>
            <a:alphaOff val="0"/>
          </a:schemeClr>
        </a:solidFill>
        <a:ln w="12700" cap="flat" cmpd="sng" algn="ctr">
          <a:noFill/>
          <a:prstDash val="solid"/>
          <a:miter lim="800000"/>
        </a:ln>
        <a:effectLst/>
      </dgm:spPr>
    </dgm:pt>
    <dgm:pt modelId="{060524D4-10F8-482E-BB5E-3F4E25691772}" type="pres">
      <dgm:prSet presAssocID="{61A3A210-8928-44E7-9B1B-23C3F57AB604}" presName="L2TextContainer" presStyleLbl="revTx" presStyleIdx="0" presStyleCnt="12">
        <dgm:presLayoutVars>
          <dgm:bulletEnabled val="1"/>
        </dgm:presLayoutVars>
      </dgm:prSet>
      <dgm:spPr/>
    </dgm:pt>
    <dgm:pt modelId="{8E162CDC-056D-4D8F-9550-E4A8907DBA28}" type="pres">
      <dgm:prSet presAssocID="{61A3A210-8928-44E7-9B1B-23C3F57AB604}" presName="L1TextContainer" presStyleLbl="revTx" presStyleIdx="1" presStyleCnt="12" custScaleX="78266" custLinFactNeighborX="-4410" custLinFactNeighborY="-8263">
        <dgm:presLayoutVars>
          <dgm:chMax val="1"/>
          <dgm:chPref val="1"/>
          <dgm:bulletEnabled val="1"/>
        </dgm:presLayoutVars>
      </dgm:prSet>
      <dgm:spPr/>
    </dgm:pt>
    <dgm:pt modelId="{20B47614-7745-4D69-9384-50F73728C549}" type="pres">
      <dgm:prSet presAssocID="{61A3A210-8928-44E7-9B1B-23C3F57AB604}" presName="ConnectLine" presStyleLbl="sibTrans1D1" presStyleIdx="0" presStyleCnt="6" custLinFactX="102370" custLinFactNeighborX="200000"/>
      <dgm:spPr>
        <a:noFill/>
        <a:ln w="28575" cap="flat" cmpd="sng" algn="ctr">
          <a:solidFill>
            <a:schemeClr val="accent3">
              <a:hueOff val="0"/>
              <a:satOff val="0"/>
              <a:lumOff val="0"/>
              <a:alphaOff val="0"/>
            </a:schemeClr>
          </a:solidFill>
          <a:prstDash val="dash"/>
          <a:miter lim="800000"/>
        </a:ln>
        <a:effectLst/>
      </dgm:spPr>
    </dgm:pt>
    <dgm:pt modelId="{89AE6CEB-D7F8-4BC9-973E-E26FCB42E73D}" type="pres">
      <dgm:prSet presAssocID="{61A3A210-8928-44E7-9B1B-23C3F57AB604}" presName="EmptyPlaceHolder" presStyleCnt="0"/>
      <dgm:spPr/>
    </dgm:pt>
    <dgm:pt modelId="{05C3A8E7-1411-466E-97DD-C88ECEB086B6}" type="pres">
      <dgm:prSet presAssocID="{2F73EC21-C32F-4355-ABA0-3EFC782CFD79}" presName="spaceBetweenRectangles" presStyleCnt="0"/>
      <dgm:spPr/>
    </dgm:pt>
    <dgm:pt modelId="{3DEBDED2-000E-4744-9C44-AA4FBD1758A8}" type="pres">
      <dgm:prSet presAssocID="{78752134-3845-4ED3-A39F-810DF834F1C3}" presName="composite" presStyleCnt="0"/>
      <dgm:spPr/>
    </dgm:pt>
    <dgm:pt modelId="{06232C57-0455-4259-B50F-75E2666E4C8E}" type="pres">
      <dgm:prSet presAssocID="{78752134-3845-4ED3-A39F-810DF834F1C3}" presName="ConnectorPoint" presStyleLbl="lnNode1" presStyleIdx="1" presStyleCnt="6"/>
      <dgm:spPr>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FC64B9DE-B50F-49CA-9E7E-16B526C4BB77}" type="pres">
      <dgm:prSet presAssocID="{78752134-3845-4ED3-A39F-810DF834F1C3}" presName="DropPinPlaceHolder" presStyleCnt="0"/>
      <dgm:spPr/>
    </dgm:pt>
    <dgm:pt modelId="{3A138702-57AB-44FA-8F5C-52ED61C1371E}" type="pres">
      <dgm:prSet presAssocID="{78752134-3845-4ED3-A39F-810DF834F1C3}" presName="DropPin" presStyleLbl="alignNode1" presStyleIdx="1" presStyleCnt="6" custLinFactX="-100000" custLinFactNeighborX="-195202" custLinFactNeighborY="17413"/>
      <dgm:spPr/>
    </dgm:pt>
    <dgm:pt modelId="{00DB64EF-E5CA-45B7-8B4A-FBB1C42365F8}" type="pres">
      <dgm:prSet presAssocID="{78752134-3845-4ED3-A39F-810DF834F1C3}" presName="Ellipse" presStyleLbl="fgAcc1" presStyleIdx="2" presStyleCnt="7"/>
      <dgm:spPr>
        <a:solidFill>
          <a:schemeClr val="lt1">
            <a:alpha val="90000"/>
            <a:hueOff val="0"/>
            <a:satOff val="0"/>
            <a:lumOff val="0"/>
            <a:alphaOff val="0"/>
          </a:schemeClr>
        </a:solidFill>
        <a:ln w="12700" cap="flat" cmpd="sng" algn="ctr">
          <a:noFill/>
          <a:prstDash val="solid"/>
          <a:miter lim="800000"/>
        </a:ln>
        <a:effectLst/>
      </dgm:spPr>
    </dgm:pt>
    <dgm:pt modelId="{412DA9C2-AA70-4DE4-9713-CC11E4C77A84}" type="pres">
      <dgm:prSet presAssocID="{78752134-3845-4ED3-A39F-810DF834F1C3}" presName="L2TextContainer" presStyleLbl="revTx" presStyleIdx="2" presStyleCnt="12">
        <dgm:presLayoutVars>
          <dgm:bulletEnabled val="1"/>
        </dgm:presLayoutVars>
      </dgm:prSet>
      <dgm:spPr/>
    </dgm:pt>
    <dgm:pt modelId="{45A6A75B-D4CB-4D2D-BC5A-121BA573C005}" type="pres">
      <dgm:prSet presAssocID="{78752134-3845-4ED3-A39F-810DF834F1C3}" presName="L1TextContainer" presStyleLbl="revTx" presStyleIdx="3" presStyleCnt="12" custScaleX="82827" custScaleY="87702" custLinFactNeighborX="-59218" custLinFactNeighborY="20367">
        <dgm:presLayoutVars>
          <dgm:chMax val="1"/>
          <dgm:chPref val="1"/>
          <dgm:bulletEnabled val="1"/>
        </dgm:presLayoutVars>
      </dgm:prSet>
      <dgm:spPr/>
    </dgm:pt>
    <dgm:pt modelId="{8E8E7467-176E-4AEC-BBC1-62A661E1C7AD}" type="pres">
      <dgm:prSet presAssocID="{78752134-3845-4ED3-A39F-810DF834F1C3}" presName="ConnectLine" presStyleLbl="sibTrans1D1" presStyleIdx="1" presStyleCnt="6" custLinFactX="-1391512" custLinFactNeighborX="-1400000"/>
      <dgm:spPr>
        <a:noFill/>
        <a:ln w="19050" cap="flat" cmpd="sng" algn="ctr">
          <a:solidFill>
            <a:schemeClr val="accent3">
              <a:hueOff val="0"/>
              <a:satOff val="0"/>
              <a:lumOff val="0"/>
              <a:alphaOff val="0"/>
            </a:schemeClr>
          </a:solidFill>
          <a:prstDash val="lgDash"/>
          <a:miter lim="800000"/>
        </a:ln>
        <a:effectLst/>
      </dgm:spPr>
    </dgm:pt>
    <dgm:pt modelId="{48A5DEE0-8C1F-4280-AE19-1A50635547D5}" type="pres">
      <dgm:prSet presAssocID="{78752134-3845-4ED3-A39F-810DF834F1C3}" presName="EmptyPlaceHolder" presStyleCnt="0"/>
      <dgm:spPr/>
    </dgm:pt>
    <dgm:pt modelId="{E4235697-3298-485C-B980-0F373EEFE462}" type="pres">
      <dgm:prSet presAssocID="{421E09DC-47C0-4F06-BA99-F5DC28ECDF88}" presName="spaceBetweenRectangles" presStyleCnt="0"/>
      <dgm:spPr/>
    </dgm:pt>
    <dgm:pt modelId="{A74046B7-A8E0-4DF6-9AC0-10715CD3B20E}" type="pres">
      <dgm:prSet presAssocID="{039B328E-075F-4014-8057-0700C4C2477F}" presName="composite" presStyleCnt="0"/>
      <dgm:spPr/>
    </dgm:pt>
    <dgm:pt modelId="{2D2BE281-FD3D-4F32-B47B-93C1A1770913}" type="pres">
      <dgm:prSet presAssocID="{039B328E-075F-4014-8057-0700C4C2477F}" presName="ConnectorPoint" presStyleLbl="lnNode1" presStyleIdx="2" presStyleCnt="6"/>
      <dgm:spPr>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A5DA495C-10CB-4F30-8245-C6F7968F24FA}" type="pres">
      <dgm:prSet presAssocID="{039B328E-075F-4014-8057-0700C4C2477F}" presName="DropPinPlaceHolder" presStyleCnt="0"/>
      <dgm:spPr/>
    </dgm:pt>
    <dgm:pt modelId="{658326C8-7396-4533-871D-F3092C7EFF80}" type="pres">
      <dgm:prSet presAssocID="{039B328E-075F-4014-8057-0700C4C2477F}" presName="DropPin" presStyleLbl="alignNode1" presStyleIdx="2" presStyleCnt="6" custLinFactX="-15444" custLinFactNeighborX="-100000" custLinFactNeighborY="-12828"/>
      <dgm:spPr/>
    </dgm:pt>
    <dgm:pt modelId="{0FEE31F8-E62A-4672-BF71-07BAED1C3394}" type="pres">
      <dgm:prSet presAssocID="{039B328E-075F-4014-8057-0700C4C2477F}" presName="Ellipse" presStyleLbl="fgAcc1" presStyleIdx="3" presStyleCnt="7"/>
      <dgm:spPr>
        <a:solidFill>
          <a:schemeClr val="lt1">
            <a:alpha val="90000"/>
            <a:hueOff val="0"/>
            <a:satOff val="0"/>
            <a:lumOff val="0"/>
            <a:alphaOff val="0"/>
          </a:schemeClr>
        </a:solidFill>
        <a:ln w="12700" cap="flat" cmpd="sng" algn="ctr">
          <a:noFill/>
          <a:prstDash val="solid"/>
          <a:miter lim="800000"/>
        </a:ln>
        <a:effectLst/>
      </dgm:spPr>
    </dgm:pt>
    <dgm:pt modelId="{BF2ED0F6-DE24-4EFB-97F5-47E706B9F0F6}" type="pres">
      <dgm:prSet presAssocID="{039B328E-075F-4014-8057-0700C4C2477F}" presName="L2TextContainer" presStyleLbl="revTx" presStyleIdx="4" presStyleCnt="12">
        <dgm:presLayoutVars>
          <dgm:bulletEnabled val="1"/>
        </dgm:presLayoutVars>
      </dgm:prSet>
      <dgm:spPr/>
    </dgm:pt>
    <dgm:pt modelId="{D6B53BC3-3D23-4012-AFFC-D95A0DE6BF57}" type="pres">
      <dgm:prSet presAssocID="{039B328E-075F-4014-8057-0700C4C2477F}" presName="L1TextContainer" presStyleLbl="revTx" presStyleIdx="5" presStyleCnt="12" custScaleX="74102" custLinFactNeighborX="-31977" custLinFactNeighborY="-17243">
        <dgm:presLayoutVars>
          <dgm:chMax val="1"/>
          <dgm:chPref val="1"/>
          <dgm:bulletEnabled val="1"/>
        </dgm:presLayoutVars>
      </dgm:prSet>
      <dgm:spPr/>
    </dgm:pt>
    <dgm:pt modelId="{179A848A-A8CB-4714-91C0-01B760353ABF}" type="pres">
      <dgm:prSet presAssocID="{039B328E-075F-4014-8057-0700C4C2477F}" presName="ConnectLine" presStyleLbl="sibTrans1D1" presStyleIdx="2" presStyleCnt="6" custLinFactX="-500000" custLinFactNeighborX="-588546"/>
      <dgm:spPr>
        <a:noFill/>
        <a:ln w="28575" cap="flat" cmpd="sng" algn="ctr">
          <a:solidFill>
            <a:schemeClr val="accent3">
              <a:hueOff val="0"/>
              <a:satOff val="0"/>
              <a:lumOff val="0"/>
              <a:alphaOff val="0"/>
            </a:schemeClr>
          </a:solidFill>
          <a:prstDash val="dash"/>
          <a:miter lim="800000"/>
        </a:ln>
        <a:effectLst/>
      </dgm:spPr>
    </dgm:pt>
    <dgm:pt modelId="{1303F2EC-9CB3-45AB-B970-1B21CC5A2DCF}" type="pres">
      <dgm:prSet presAssocID="{039B328E-075F-4014-8057-0700C4C2477F}" presName="EmptyPlaceHolder" presStyleCnt="0"/>
      <dgm:spPr/>
    </dgm:pt>
    <dgm:pt modelId="{69C209E4-5C2B-4198-BBFB-83CF3F6DA649}" type="pres">
      <dgm:prSet presAssocID="{323E10C1-F868-4496-9661-8AD9B8269C84}" presName="spaceBetweenRectangles" presStyleCnt="0"/>
      <dgm:spPr/>
    </dgm:pt>
    <dgm:pt modelId="{78D6674A-E7C8-46A0-914C-D83E8DB9AA3D}" type="pres">
      <dgm:prSet presAssocID="{CF283053-8947-4047-B98A-3A76A2ECE7D2}" presName="composite" presStyleCnt="0"/>
      <dgm:spPr/>
    </dgm:pt>
    <dgm:pt modelId="{EA96282F-A9D0-453C-8723-BD4313D9D615}" type="pres">
      <dgm:prSet presAssocID="{CF283053-8947-4047-B98A-3A76A2ECE7D2}" presName="ConnectorPoint" presStyleLbl="lnNode1" presStyleIdx="3" presStyleCnt="6"/>
      <dgm:spPr>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CC1BA952-FE20-4503-9F3F-1AA3436DF09A}" type="pres">
      <dgm:prSet presAssocID="{CF283053-8947-4047-B98A-3A76A2ECE7D2}" presName="DropPinPlaceHolder" presStyleCnt="0"/>
      <dgm:spPr/>
    </dgm:pt>
    <dgm:pt modelId="{E2EB381B-3905-4402-880B-AD8154858CFC}" type="pres">
      <dgm:prSet presAssocID="{CF283053-8947-4047-B98A-3A76A2ECE7D2}" presName="DropPin" presStyleLbl="alignNode1" presStyleIdx="3" presStyleCnt="6" custLinFactNeighborX="57739" custLinFactNeighborY="4276"/>
      <dgm:spPr/>
    </dgm:pt>
    <dgm:pt modelId="{B81CDED2-2402-4288-A468-61D6A9948E33}" type="pres">
      <dgm:prSet presAssocID="{CF283053-8947-4047-B98A-3A76A2ECE7D2}" presName="Ellipse" presStyleLbl="fgAcc1" presStyleIdx="4" presStyleCnt="7"/>
      <dgm:spPr>
        <a:solidFill>
          <a:schemeClr val="lt1">
            <a:alpha val="90000"/>
            <a:hueOff val="0"/>
            <a:satOff val="0"/>
            <a:lumOff val="0"/>
            <a:alphaOff val="0"/>
          </a:schemeClr>
        </a:solidFill>
        <a:ln w="12700" cap="flat" cmpd="sng" algn="ctr">
          <a:noFill/>
          <a:prstDash val="solid"/>
          <a:miter lim="800000"/>
        </a:ln>
        <a:effectLst/>
      </dgm:spPr>
    </dgm:pt>
    <dgm:pt modelId="{50AE711A-A8E8-4EC1-A0C2-BA78365F171D}" type="pres">
      <dgm:prSet presAssocID="{CF283053-8947-4047-B98A-3A76A2ECE7D2}" presName="L2TextContainer" presStyleLbl="revTx" presStyleIdx="6" presStyleCnt="12">
        <dgm:presLayoutVars>
          <dgm:bulletEnabled val="1"/>
        </dgm:presLayoutVars>
      </dgm:prSet>
      <dgm:spPr/>
    </dgm:pt>
    <dgm:pt modelId="{AF0893F8-74FB-4BA3-A0C2-35DEE60A59AE}" type="pres">
      <dgm:prSet presAssocID="{CF283053-8947-4047-B98A-3A76A2ECE7D2}" presName="L1TextContainer" presStyleLbl="revTx" presStyleIdx="7" presStyleCnt="12" custLinFactNeighborX="10516" custLinFactNeighborY="11461">
        <dgm:presLayoutVars>
          <dgm:chMax val="1"/>
          <dgm:chPref val="1"/>
          <dgm:bulletEnabled val="1"/>
        </dgm:presLayoutVars>
      </dgm:prSet>
      <dgm:spPr/>
    </dgm:pt>
    <dgm:pt modelId="{58821514-DF99-46D9-82C1-C1C1DF2769AA}" type="pres">
      <dgm:prSet presAssocID="{CF283053-8947-4047-B98A-3A76A2ECE7D2}" presName="ConnectLine" presStyleLbl="sibTrans1D1" presStyleIdx="3" presStyleCnt="6" custLinFactX="244239" custLinFactNeighborX="300000"/>
      <dgm:spPr>
        <a:noFill/>
        <a:ln w="28575" cap="flat" cmpd="sng" algn="ctr">
          <a:solidFill>
            <a:schemeClr val="accent3">
              <a:hueOff val="0"/>
              <a:satOff val="0"/>
              <a:lumOff val="0"/>
              <a:alphaOff val="0"/>
            </a:schemeClr>
          </a:solidFill>
          <a:prstDash val="dash"/>
          <a:miter lim="800000"/>
        </a:ln>
        <a:effectLst/>
      </dgm:spPr>
    </dgm:pt>
    <dgm:pt modelId="{DA959509-A568-4222-A962-2958B0FA4EF4}" type="pres">
      <dgm:prSet presAssocID="{CF283053-8947-4047-B98A-3A76A2ECE7D2}" presName="EmptyPlaceHolder" presStyleCnt="0"/>
      <dgm:spPr/>
    </dgm:pt>
    <dgm:pt modelId="{FDC6729D-20F3-48B7-A71A-D7A0BA824083}" type="pres">
      <dgm:prSet presAssocID="{B020BE74-25C5-4FA4-BA9B-C2F1CAC49364}" presName="spaceBetweenRectangles" presStyleCnt="0"/>
      <dgm:spPr/>
    </dgm:pt>
    <dgm:pt modelId="{AE1E1756-87C3-4989-8F38-4514675F2C99}" type="pres">
      <dgm:prSet presAssocID="{733D5E9D-4330-4DE8-B772-4C88CA59E0F5}" presName="composite" presStyleCnt="0"/>
      <dgm:spPr/>
    </dgm:pt>
    <dgm:pt modelId="{50DB5112-C67A-4566-B98C-CEE76ABC68BC}" type="pres">
      <dgm:prSet presAssocID="{733D5E9D-4330-4DE8-B772-4C88CA59E0F5}" presName="ConnectorPoint" presStyleLbl="lnNode1" presStyleIdx="4" presStyleCnt="6"/>
      <dgm:spPr>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63ECB770-AA9F-4095-8F60-434D753DC440}" type="pres">
      <dgm:prSet presAssocID="{733D5E9D-4330-4DE8-B772-4C88CA59E0F5}" presName="DropPinPlaceHolder" presStyleCnt="0"/>
      <dgm:spPr/>
    </dgm:pt>
    <dgm:pt modelId="{9C580E27-D451-449E-B4E6-5A242F769EA0}" type="pres">
      <dgm:prSet presAssocID="{733D5E9D-4330-4DE8-B772-4C88CA59E0F5}" presName="DropPin" presStyleLbl="alignNode1" presStyleIdx="4" presStyleCnt="6" custLinFactX="-100000" custLinFactNeighborX="-169346" custLinFactNeighborY="-14966"/>
      <dgm:spPr/>
    </dgm:pt>
    <dgm:pt modelId="{2F8295E1-6D1D-4CA3-B9D9-154F09A3798A}" type="pres">
      <dgm:prSet presAssocID="{733D5E9D-4330-4DE8-B772-4C88CA59E0F5}" presName="Ellipse" presStyleLbl="fgAcc1" presStyleIdx="5" presStyleCnt="7"/>
      <dgm:spPr>
        <a:solidFill>
          <a:schemeClr val="lt1">
            <a:alpha val="90000"/>
            <a:hueOff val="0"/>
            <a:satOff val="0"/>
            <a:lumOff val="0"/>
            <a:alphaOff val="0"/>
          </a:schemeClr>
        </a:solidFill>
        <a:ln w="12700" cap="flat" cmpd="sng" algn="ctr">
          <a:noFill/>
          <a:prstDash val="solid"/>
          <a:miter lim="800000"/>
        </a:ln>
        <a:effectLst/>
      </dgm:spPr>
    </dgm:pt>
    <dgm:pt modelId="{45450F72-3D6C-4B93-9548-BABFB973E2D7}" type="pres">
      <dgm:prSet presAssocID="{733D5E9D-4330-4DE8-B772-4C88CA59E0F5}" presName="L2TextContainer" presStyleLbl="revTx" presStyleIdx="8" presStyleCnt="12">
        <dgm:presLayoutVars>
          <dgm:bulletEnabled val="1"/>
        </dgm:presLayoutVars>
      </dgm:prSet>
      <dgm:spPr/>
    </dgm:pt>
    <dgm:pt modelId="{81E28E41-04A6-4E26-BD76-F893922110CA}" type="pres">
      <dgm:prSet presAssocID="{733D5E9D-4330-4DE8-B772-4C88CA59E0F5}" presName="L1TextContainer" presStyleLbl="revTx" presStyleIdx="9" presStyleCnt="12" custScaleX="98715" custScaleY="97852" custLinFactNeighborX="-46821" custLinFactNeighborY="-17635">
        <dgm:presLayoutVars>
          <dgm:chMax val="1"/>
          <dgm:chPref val="1"/>
          <dgm:bulletEnabled val="1"/>
        </dgm:presLayoutVars>
      </dgm:prSet>
      <dgm:spPr/>
    </dgm:pt>
    <dgm:pt modelId="{4A1F1E3A-AC09-49E9-9684-2D36B33A2CB2}" type="pres">
      <dgm:prSet presAssocID="{733D5E9D-4330-4DE8-B772-4C88CA59E0F5}" presName="ConnectLine" presStyleLbl="sibTrans1D1" presStyleIdx="4" presStyleCnt="6" custLinFactX="-1239982" custLinFactNeighborX="-1300000"/>
      <dgm:spPr>
        <a:noFill/>
        <a:ln w="28575" cap="flat" cmpd="sng" algn="ctr">
          <a:solidFill>
            <a:schemeClr val="accent3">
              <a:hueOff val="0"/>
              <a:satOff val="0"/>
              <a:lumOff val="0"/>
              <a:alphaOff val="0"/>
            </a:schemeClr>
          </a:solidFill>
          <a:prstDash val="dash"/>
          <a:miter lim="800000"/>
        </a:ln>
        <a:effectLst/>
      </dgm:spPr>
    </dgm:pt>
    <dgm:pt modelId="{6C12F50E-042E-4D20-B476-4A904A63A0D9}" type="pres">
      <dgm:prSet presAssocID="{733D5E9D-4330-4DE8-B772-4C88CA59E0F5}" presName="EmptyPlaceHolder" presStyleCnt="0"/>
      <dgm:spPr/>
    </dgm:pt>
    <dgm:pt modelId="{A4B5E8F6-D200-453B-87B7-948AD2E268EE}" type="pres">
      <dgm:prSet presAssocID="{E596C0E6-D926-463C-998D-231408B555AD}" presName="spaceBetweenRectangles" presStyleCnt="0"/>
      <dgm:spPr/>
    </dgm:pt>
    <dgm:pt modelId="{1459F817-EC5D-4FCB-B582-FECE540AF942}" type="pres">
      <dgm:prSet presAssocID="{AD3C356A-86F7-4C6F-8701-14029C259C4D}" presName="composite" presStyleCnt="0"/>
      <dgm:spPr/>
    </dgm:pt>
    <dgm:pt modelId="{468C8352-75FB-4742-A17B-A50140974224}" type="pres">
      <dgm:prSet presAssocID="{AD3C356A-86F7-4C6F-8701-14029C259C4D}" presName="ConnectorPoint" presStyleLbl="lnNode1" presStyleIdx="5" presStyleCnt="6"/>
      <dgm:spPr>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AEDE2DA7-6E6D-4108-BD68-224775CA5AEB}" type="pres">
      <dgm:prSet presAssocID="{AD3C356A-86F7-4C6F-8701-14029C259C4D}" presName="DropPinPlaceHolder" presStyleCnt="0"/>
      <dgm:spPr/>
    </dgm:pt>
    <dgm:pt modelId="{0743A7AB-FC6C-40F1-B478-51BD1658212C}" type="pres">
      <dgm:prSet presAssocID="{AD3C356A-86F7-4C6F-8701-14029C259C4D}" presName="DropPin" presStyleLbl="alignNode1" presStyleIdx="5" presStyleCnt="6" custLinFactX="81702" custLinFactNeighborX="100000" custLinFactNeighborY="12827"/>
      <dgm:spPr/>
    </dgm:pt>
    <dgm:pt modelId="{5FA2BBBD-3C63-4093-951D-6E53EA746614}" type="pres">
      <dgm:prSet presAssocID="{AD3C356A-86F7-4C6F-8701-14029C259C4D}" presName="Ellipse" presStyleLbl="fgAcc1" presStyleIdx="6" presStyleCnt="7"/>
      <dgm:spPr>
        <a:solidFill>
          <a:schemeClr val="lt1">
            <a:alpha val="90000"/>
            <a:hueOff val="0"/>
            <a:satOff val="0"/>
            <a:lumOff val="0"/>
            <a:alphaOff val="0"/>
          </a:schemeClr>
        </a:solidFill>
        <a:ln w="12700" cap="flat" cmpd="sng" algn="ctr">
          <a:noFill/>
          <a:prstDash val="solid"/>
          <a:miter lim="800000"/>
        </a:ln>
        <a:effectLst/>
      </dgm:spPr>
    </dgm:pt>
    <dgm:pt modelId="{947C31D8-19C8-47D8-97B1-07103E1700F1}" type="pres">
      <dgm:prSet presAssocID="{AD3C356A-86F7-4C6F-8701-14029C259C4D}" presName="L2TextContainer" presStyleLbl="revTx" presStyleIdx="10" presStyleCnt="12">
        <dgm:presLayoutVars>
          <dgm:bulletEnabled val="1"/>
        </dgm:presLayoutVars>
      </dgm:prSet>
      <dgm:spPr/>
    </dgm:pt>
    <dgm:pt modelId="{CE9B1EAB-AE13-426F-8F17-5C58DA42F7D9}" type="pres">
      <dgm:prSet presAssocID="{AD3C356A-86F7-4C6F-8701-14029C259C4D}" presName="L1TextContainer" presStyleLbl="revTx" presStyleIdx="11" presStyleCnt="12" custScaleX="64107" custLinFactNeighborX="15145" custLinFactNeighborY="9629">
        <dgm:presLayoutVars>
          <dgm:chMax val="1"/>
          <dgm:chPref val="1"/>
          <dgm:bulletEnabled val="1"/>
        </dgm:presLayoutVars>
      </dgm:prSet>
      <dgm:spPr/>
    </dgm:pt>
    <dgm:pt modelId="{73B98111-A872-40A1-A5D3-719A9E350B21}" type="pres">
      <dgm:prSet presAssocID="{AD3C356A-86F7-4C6F-8701-14029C259C4D}" presName="ConnectLine" presStyleLbl="sibTrans1D1" presStyleIdx="5" presStyleCnt="6" custLinFactX="800000" custLinFactNeighborX="893323" custLinFactNeighborY="-751"/>
      <dgm:spPr>
        <a:noFill/>
        <a:ln w="19050" cap="flat" cmpd="sng" algn="ctr">
          <a:solidFill>
            <a:schemeClr val="accent3">
              <a:hueOff val="0"/>
              <a:satOff val="0"/>
              <a:lumOff val="0"/>
              <a:alphaOff val="0"/>
            </a:schemeClr>
          </a:solidFill>
          <a:prstDash val="lgDash"/>
          <a:miter lim="800000"/>
        </a:ln>
        <a:effectLst/>
      </dgm:spPr>
    </dgm:pt>
    <dgm:pt modelId="{27238C18-CA1B-4ACA-83D8-4EC7339E850D}" type="pres">
      <dgm:prSet presAssocID="{AD3C356A-86F7-4C6F-8701-14029C259C4D}" presName="EmptyPlaceHolder" presStyleCnt="0"/>
      <dgm:spPr/>
    </dgm:pt>
  </dgm:ptLst>
  <dgm:cxnLst>
    <dgm:cxn modelId="{5CB0F40A-09AB-449C-9392-C013BD631909}" type="presOf" srcId="{AD3C356A-86F7-4C6F-8701-14029C259C4D}" destId="{CE9B1EAB-AE13-426F-8F17-5C58DA42F7D9}" srcOrd="0" destOrd="0" presId="urn:microsoft.com/office/officeart/2017/3/layout/DropPinTimeline"/>
    <dgm:cxn modelId="{70A3DF0D-D188-4498-96A8-FC5C918B606A}" srcId="{78752134-3845-4ED3-A39F-810DF834F1C3}" destId="{FD8A2F3D-2892-4D58-9D2B-87B12CD62847}" srcOrd="0" destOrd="0" parTransId="{45365F35-7431-4ABA-BB1A-756BB56BAC96}" sibTransId="{FFEF3DF0-8A48-46D0-8F8A-FBCA9E4F6A7F}"/>
    <dgm:cxn modelId="{630A8E15-548A-41EA-823A-66634D45AD49}" srcId="{ACBB9039-D03B-45B9-A2A1-2DA7CA11169D}" destId="{CF283053-8947-4047-B98A-3A76A2ECE7D2}" srcOrd="3" destOrd="0" parTransId="{C2CCD5BE-7705-4C04-9324-52C93B8B03D3}" sibTransId="{B020BE74-25C5-4FA4-BA9B-C2F1CAC49364}"/>
    <dgm:cxn modelId="{31996A19-007A-41C4-AA9A-81531F20F646}" srcId="{ACBB9039-D03B-45B9-A2A1-2DA7CA11169D}" destId="{733D5E9D-4330-4DE8-B772-4C88CA59E0F5}" srcOrd="4" destOrd="0" parTransId="{B074FE31-D262-44FC-BD5E-4425ADDF2081}" sibTransId="{E596C0E6-D926-463C-998D-231408B555AD}"/>
    <dgm:cxn modelId="{A0057229-EDDC-43E3-BEE0-2EB76A65EFA3}" srcId="{ACBB9039-D03B-45B9-A2A1-2DA7CA11169D}" destId="{61A3A210-8928-44E7-9B1B-23C3F57AB604}" srcOrd="0" destOrd="0" parTransId="{E63CD0AF-7796-48AD-ADB6-9408B982683E}" sibTransId="{2F73EC21-C32F-4355-ABA0-3EFC782CFD79}"/>
    <dgm:cxn modelId="{5A4E275B-3CDC-4AE9-B03D-5070E2675AC8}" type="presOf" srcId="{FD8A2F3D-2892-4D58-9D2B-87B12CD62847}" destId="{412DA9C2-AA70-4DE4-9713-CC11E4C77A84}" srcOrd="0" destOrd="0" presId="urn:microsoft.com/office/officeart/2017/3/layout/DropPinTimeline"/>
    <dgm:cxn modelId="{DE5B5B48-601A-4B61-B356-0A85D0EC3705}" type="presOf" srcId="{78752134-3845-4ED3-A39F-810DF834F1C3}" destId="{45A6A75B-D4CB-4D2D-BC5A-121BA573C005}" srcOrd="0" destOrd="0" presId="urn:microsoft.com/office/officeart/2017/3/layout/DropPinTimeline"/>
    <dgm:cxn modelId="{AFD4154A-3BD0-4656-B67C-05C73B2BDD50}" srcId="{AD3C356A-86F7-4C6F-8701-14029C259C4D}" destId="{7F30293A-1DBA-44A7-9903-F3DD5D2BAACB}" srcOrd="0" destOrd="0" parTransId="{DDD989C9-35E5-4BB0-965C-CBB3CCCCAD5E}" sibTransId="{AC0EAD23-3B1E-4CF7-91DE-DF48BB79F06E}"/>
    <dgm:cxn modelId="{8C0D3950-1593-4B0F-9CF7-D278A2E72A34}" type="presOf" srcId="{039B328E-075F-4014-8057-0700C4C2477F}" destId="{D6B53BC3-3D23-4012-AFFC-D95A0DE6BF57}" srcOrd="0" destOrd="0" presId="urn:microsoft.com/office/officeart/2017/3/layout/DropPinTimeline"/>
    <dgm:cxn modelId="{32D89773-7F45-4F55-8383-3D2B13D8D46A}" type="presOf" srcId="{7F30293A-1DBA-44A7-9903-F3DD5D2BAACB}" destId="{947C31D8-19C8-47D8-97B1-07103E1700F1}" srcOrd="0" destOrd="0" presId="urn:microsoft.com/office/officeart/2017/3/layout/DropPinTimeline"/>
    <dgm:cxn modelId="{ECEDC87E-3FA0-4C61-812F-EAF3CFABE5EB}" type="presOf" srcId="{41A6F698-5B87-46F7-8E9D-9D7A9464F251}" destId="{BF2ED0F6-DE24-4EFB-97F5-47E706B9F0F6}" srcOrd="0" destOrd="0" presId="urn:microsoft.com/office/officeart/2017/3/layout/DropPinTimeline"/>
    <dgm:cxn modelId="{45AAD57E-B68B-46BC-A4D7-773EA263BFCE}" srcId="{039B328E-075F-4014-8057-0700C4C2477F}" destId="{41A6F698-5B87-46F7-8E9D-9D7A9464F251}" srcOrd="0" destOrd="0" parTransId="{EB98AABE-8834-4FD5-83D3-CC470E3B4B73}" sibTransId="{6AB1F032-6331-41C0-9844-548A07B6FB60}"/>
    <dgm:cxn modelId="{0461E185-74FE-4CF4-87F7-8C03345B7B92}" type="presOf" srcId="{61A3A210-8928-44E7-9B1B-23C3F57AB604}" destId="{8E162CDC-056D-4D8F-9550-E4A8907DBA28}" srcOrd="0" destOrd="0" presId="urn:microsoft.com/office/officeart/2017/3/layout/DropPinTimeline"/>
    <dgm:cxn modelId="{126B4392-117F-4617-95FD-BE93DCD7E876}" srcId="{ACBB9039-D03B-45B9-A2A1-2DA7CA11169D}" destId="{039B328E-075F-4014-8057-0700C4C2477F}" srcOrd="2" destOrd="0" parTransId="{8DD33B1E-3852-49C4-9E7A-B19BFBFDA8A6}" sibTransId="{323E10C1-F868-4496-9661-8AD9B8269C84}"/>
    <dgm:cxn modelId="{11093A99-432D-4014-91B2-22E7BC818F57}" srcId="{ACBB9039-D03B-45B9-A2A1-2DA7CA11169D}" destId="{78752134-3845-4ED3-A39F-810DF834F1C3}" srcOrd="1" destOrd="0" parTransId="{EF39C6AA-712D-42BB-9842-2403D08650CB}" sibTransId="{421E09DC-47C0-4F06-BA99-F5DC28ECDF88}"/>
    <dgm:cxn modelId="{E2101AA8-6D01-4280-AE96-ACAE75D27ACA}" type="presOf" srcId="{733D5E9D-4330-4DE8-B772-4C88CA59E0F5}" destId="{81E28E41-04A6-4E26-BD76-F893922110CA}" srcOrd="0" destOrd="0" presId="urn:microsoft.com/office/officeart/2017/3/layout/DropPinTimeline"/>
    <dgm:cxn modelId="{40EA5EBA-BC45-475F-9963-622CD9EADEA1}" type="presOf" srcId="{ACBB9039-D03B-45B9-A2A1-2DA7CA11169D}" destId="{C0AC25B5-8B58-4FD1-B2C0-A51C7E5494A9}" srcOrd="0" destOrd="0" presId="urn:microsoft.com/office/officeart/2017/3/layout/DropPinTimeline"/>
    <dgm:cxn modelId="{B4CEB4CB-3079-480E-A675-E8C7D3AC306F}" type="presOf" srcId="{2A5ABFF9-2E13-46F3-A6AD-C3508E323F15}" destId="{45450F72-3D6C-4B93-9548-BABFB973E2D7}" srcOrd="0" destOrd="0" presId="urn:microsoft.com/office/officeart/2017/3/layout/DropPinTimeline"/>
    <dgm:cxn modelId="{C76743CC-390C-495A-9374-9D2620DDD931}" type="presOf" srcId="{C6AF1668-1D0B-4D83-970A-7E642E6672F2}" destId="{50AE711A-A8E8-4EC1-A0C2-BA78365F171D}" srcOrd="0" destOrd="0" presId="urn:microsoft.com/office/officeart/2017/3/layout/DropPinTimeline"/>
    <dgm:cxn modelId="{FF064FD7-3A4C-470F-B300-4AFB3410245D}" type="presOf" srcId="{CF283053-8947-4047-B98A-3A76A2ECE7D2}" destId="{AF0893F8-74FB-4BA3-A0C2-35DEE60A59AE}" srcOrd="0" destOrd="0" presId="urn:microsoft.com/office/officeart/2017/3/layout/DropPinTimeline"/>
    <dgm:cxn modelId="{B72E8BDD-D46E-4458-A542-FE999D7953E3}" srcId="{CF283053-8947-4047-B98A-3A76A2ECE7D2}" destId="{C6AF1668-1D0B-4D83-970A-7E642E6672F2}" srcOrd="0" destOrd="0" parTransId="{AA20BA9E-01F6-4165-A630-B3216FC9EAA1}" sibTransId="{568167C1-E981-47CF-931C-F8969297F780}"/>
    <dgm:cxn modelId="{FCC462DF-3E4C-4235-9C6B-2CABBDB0F987}" srcId="{ACBB9039-D03B-45B9-A2A1-2DA7CA11169D}" destId="{AD3C356A-86F7-4C6F-8701-14029C259C4D}" srcOrd="5" destOrd="0" parTransId="{3DB72B1D-51D0-41FE-8F54-A77E3FDA1CD5}" sibTransId="{C0BA81E3-80CB-4D61-9D8E-57F2E697142F}"/>
    <dgm:cxn modelId="{9FDA98EF-AD2A-4CC6-898E-ECA828225270}" srcId="{61A3A210-8928-44E7-9B1B-23C3F57AB604}" destId="{30CDA38F-A09B-4DDD-B063-109D007C472C}" srcOrd="0" destOrd="0" parTransId="{69CD7D0B-B229-4762-8AFE-2EB5F64D2B2A}" sibTransId="{42849197-8637-4A0E-AD30-AF35BB456766}"/>
    <dgm:cxn modelId="{1F1EAEEF-6D2A-4793-8C9A-77B96D9F5496}" srcId="{733D5E9D-4330-4DE8-B772-4C88CA59E0F5}" destId="{2A5ABFF9-2E13-46F3-A6AD-C3508E323F15}" srcOrd="0" destOrd="0" parTransId="{79610771-C813-49D2-80D2-C3D1C91C804F}" sibTransId="{5A51DD78-B924-4F92-948C-EC52078E8A8D}"/>
    <dgm:cxn modelId="{1F12B4F4-0C41-47E1-8C47-AC1B7177B6B7}" type="presOf" srcId="{30CDA38F-A09B-4DDD-B063-109D007C472C}" destId="{060524D4-10F8-482E-BB5E-3F4E25691772}" srcOrd="0" destOrd="0" presId="urn:microsoft.com/office/officeart/2017/3/layout/DropPinTimeline"/>
    <dgm:cxn modelId="{5CDA2184-4F30-4CC8-B120-4BEE9FD3F8B6}" type="presParOf" srcId="{C0AC25B5-8B58-4FD1-B2C0-A51C7E5494A9}" destId="{973A00A6-9E04-4AB8-BE27-0FD27E80FC5A}" srcOrd="0" destOrd="0" presId="urn:microsoft.com/office/officeart/2017/3/layout/DropPinTimeline"/>
    <dgm:cxn modelId="{120FAFC5-1F6B-440D-AE93-3C85372FC298}" type="presParOf" srcId="{C0AC25B5-8B58-4FD1-B2C0-A51C7E5494A9}" destId="{C5B76445-309E-4442-8DC3-33AB68A37EA1}" srcOrd="1" destOrd="0" presId="urn:microsoft.com/office/officeart/2017/3/layout/DropPinTimeline"/>
    <dgm:cxn modelId="{B2EAD713-FCD6-4ABE-A1EB-8C47DAB368A5}" type="presParOf" srcId="{C5B76445-309E-4442-8DC3-33AB68A37EA1}" destId="{513D6223-0E3C-4614-B06D-9B2D20259071}" srcOrd="0" destOrd="0" presId="urn:microsoft.com/office/officeart/2017/3/layout/DropPinTimeline"/>
    <dgm:cxn modelId="{5999E581-90EC-42C9-86CD-BCDCED169FF6}" type="presParOf" srcId="{513D6223-0E3C-4614-B06D-9B2D20259071}" destId="{384FE764-4535-46A2-9DEE-0C86CBB59B31}" srcOrd="0" destOrd="0" presId="urn:microsoft.com/office/officeart/2017/3/layout/DropPinTimeline"/>
    <dgm:cxn modelId="{602C2F10-7979-40C3-AE16-2C98F8E196B9}" type="presParOf" srcId="{513D6223-0E3C-4614-B06D-9B2D20259071}" destId="{0BF48598-7991-44D4-840C-CF3FA97DA398}" srcOrd="1" destOrd="0" presId="urn:microsoft.com/office/officeart/2017/3/layout/DropPinTimeline"/>
    <dgm:cxn modelId="{7FA3B27E-FD89-4308-82AB-A98A10490328}" type="presParOf" srcId="{0BF48598-7991-44D4-840C-CF3FA97DA398}" destId="{5D752C79-607D-44AE-8666-99D02FAE03F7}" srcOrd="0" destOrd="0" presId="urn:microsoft.com/office/officeart/2017/3/layout/DropPinTimeline"/>
    <dgm:cxn modelId="{D31B144F-B72F-4906-8F71-97701B9D616D}" type="presParOf" srcId="{0BF48598-7991-44D4-840C-CF3FA97DA398}" destId="{BA5588B7-4CA9-4FD9-AA71-D1523FBF33CB}" srcOrd="1" destOrd="0" presId="urn:microsoft.com/office/officeart/2017/3/layout/DropPinTimeline"/>
    <dgm:cxn modelId="{FCE183F3-3927-4FEB-A82A-26FC6ADF34CB}" type="presParOf" srcId="{513D6223-0E3C-4614-B06D-9B2D20259071}" destId="{060524D4-10F8-482E-BB5E-3F4E25691772}" srcOrd="2" destOrd="0" presId="urn:microsoft.com/office/officeart/2017/3/layout/DropPinTimeline"/>
    <dgm:cxn modelId="{F20F776B-0AFA-4824-9B93-B064058EEC32}" type="presParOf" srcId="{513D6223-0E3C-4614-B06D-9B2D20259071}" destId="{8E162CDC-056D-4D8F-9550-E4A8907DBA28}" srcOrd="3" destOrd="0" presId="urn:microsoft.com/office/officeart/2017/3/layout/DropPinTimeline"/>
    <dgm:cxn modelId="{F876AEEE-02BE-4458-BF19-988FB439857E}" type="presParOf" srcId="{513D6223-0E3C-4614-B06D-9B2D20259071}" destId="{20B47614-7745-4D69-9384-50F73728C549}" srcOrd="4" destOrd="0" presId="urn:microsoft.com/office/officeart/2017/3/layout/DropPinTimeline"/>
    <dgm:cxn modelId="{153FA68B-447A-4397-892A-E1118D5FBA27}" type="presParOf" srcId="{513D6223-0E3C-4614-B06D-9B2D20259071}" destId="{89AE6CEB-D7F8-4BC9-973E-E26FCB42E73D}" srcOrd="5" destOrd="0" presId="urn:microsoft.com/office/officeart/2017/3/layout/DropPinTimeline"/>
    <dgm:cxn modelId="{6BC98765-B242-4A6E-B0D1-6B5361C7F25B}" type="presParOf" srcId="{C5B76445-309E-4442-8DC3-33AB68A37EA1}" destId="{05C3A8E7-1411-466E-97DD-C88ECEB086B6}" srcOrd="1" destOrd="0" presId="urn:microsoft.com/office/officeart/2017/3/layout/DropPinTimeline"/>
    <dgm:cxn modelId="{475110B5-D003-46F8-B471-3D4E1696470F}" type="presParOf" srcId="{C5B76445-309E-4442-8DC3-33AB68A37EA1}" destId="{3DEBDED2-000E-4744-9C44-AA4FBD1758A8}" srcOrd="2" destOrd="0" presId="urn:microsoft.com/office/officeart/2017/3/layout/DropPinTimeline"/>
    <dgm:cxn modelId="{690FFF20-D7B3-4238-8D63-552DDA54F2B9}" type="presParOf" srcId="{3DEBDED2-000E-4744-9C44-AA4FBD1758A8}" destId="{06232C57-0455-4259-B50F-75E2666E4C8E}" srcOrd="0" destOrd="0" presId="urn:microsoft.com/office/officeart/2017/3/layout/DropPinTimeline"/>
    <dgm:cxn modelId="{1F750505-2619-400C-9C75-E5A14953F6D1}" type="presParOf" srcId="{3DEBDED2-000E-4744-9C44-AA4FBD1758A8}" destId="{FC64B9DE-B50F-49CA-9E7E-16B526C4BB77}" srcOrd="1" destOrd="0" presId="urn:microsoft.com/office/officeart/2017/3/layout/DropPinTimeline"/>
    <dgm:cxn modelId="{0D42DE0E-6338-4D10-A0DD-51CA70A19167}" type="presParOf" srcId="{FC64B9DE-B50F-49CA-9E7E-16B526C4BB77}" destId="{3A138702-57AB-44FA-8F5C-52ED61C1371E}" srcOrd="0" destOrd="0" presId="urn:microsoft.com/office/officeart/2017/3/layout/DropPinTimeline"/>
    <dgm:cxn modelId="{2A9D18FB-98A2-484F-BD03-F6F0A4954B9A}" type="presParOf" srcId="{FC64B9DE-B50F-49CA-9E7E-16B526C4BB77}" destId="{00DB64EF-E5CA-45B7-8B4A-FBB1C42365F8}" srcOrd="1" destOrd="0" presId="urn:microsoft.com/office/officeart/2017/3/layout/DropPinTimeline"/>
    <dgm:cxn modelId="{D86AC150-1518-4374-8CC6-0D2223C3D553}" type="presParOf" srcId="{3DEBDED2-000E-4744-9C44-AA4FBD1758A8}" destId="{412DA9C2-AA70-4DE4-9713-CC11E4C77A84}" srcOrd="2" destOrd="0" presId="urn:microsoft.com/office/officeart/2017/3/layout/DropPinTimeline"/>
    <dgm:cxn modelId="{966D0CD3-3547-4AEF-8760-9A22FA382BF3}" type="presParOf" srcId="{3DEBDED2-000E-4744-9C44-AA4FBD1758A8}" destId="{45A6A75B-D4CB-4D2D-BC5A-121BA573C005}" srcOrd="3" destOrd="0" presId="urn:microsoft.com/office/officeart/2017/3/layout/DropPinTimeline"/>
    <dgm:cxn modelId="{AC030F2A-251F-4869-B778-D397D92927FD}" type="presParOf" srcId="{3DEBDED2-000E-4744-9C44-AA4FBD1758A8}" destId="{8E8E7467-176E-4AEC-BBC1-62A661E1C7AD}" srcOrd="4" destOrd="0" presId="urn:microsoft.com/office/officeart/2017/3/layout/DropPinTimeline"/>
    <dgm:cxn modelId="{F4F7C6FF-5A3D-4138-BE0B-C94830C166C9}" type="presParOf" srcId="{3DEBDED2-000E-4744-9C44-AA4FBD1758A8}" destId="{48A5DEE0-8C1F-4280-AE19-1A50635547D5}" srcOrd="5" destOrd="0" presId="urn:microsoft.com/office/officeart/2017/3/layout/DropPinTimeline"/>
    <dgm:cxn modelId="{A661AE75-DC4B-4D1B-B7F3-767CB53A2BED}" type="presParOf" srcId="{C5B76445-309E-4442-8DC3-33AB68A37EA1}" destId="{E4235697-3298-485C-B980-0F373EEFE462}" srcOrd="3" destOrd="0" presId="urn:microsoft.com/office/officeart/2017/3/layout/DropPinTimeline"/>
    <dgm:cxn modelId="{6DEBA395-107C-4332-AF47-BFFAE1D938EE}" type="presParOf" srcId="{C5B76445-309E-4442-8DC3-33AB68A37EA1}" destId="{A74046B7-A8E0-4DF6-9AC0-10715CD3B20E}" srcOrd="4" destOrd="0" presId="urn:microsoft.com/office/officeart/2017/3/layout/DropPinTimeline"/>
    <dgm:cxn modelId="{8FABD452-983D-45A1-8065-73123737EA30}" type="presParOf" srcId="{A74046B7-A8E0-4DF6-9AC0-10715CD3B20E}" destId="{2D2BE281-FD3D-4F32-B47B-93C1A1770913}" srcOrd="0" destOrd="0" presId="urn:microsoft.com/office/officeart/2017/3/layout/DropPinTimeline"/>
    <dgm:cxn modelId="{B6C2F9A6-A6FC-4F78-BC78-10E1A66E162A}" type="presParOf" srcId="{A74046B7-A8E0-4DF6-9AC0-10715CD3B20E}" destId="{A5DA495C-10CB-4F30-8245-C6F7968F24FA}" srcOrd="1" destOrd="0" presId="urn:microsoft.com/office/officeart/2017/3/layout/DropPinTimeline"/>
    <dgm:cxn modelId="{8EB2B4C0-C243-4DE3-ACB4-2E637CF96F83}" type="presParOf" srcId="{A5DA495C-10CB-4F30-8245-C6F7968F24FA}" destId="{658326C8-7396-4533-871D-F3092C7EFF80}" srcOrd="0" destOrd="0" presId="urn:microsoft.com/office/officeart/2017/3/layout/DropPinTimeline"/>
    <dgm:cxn modelId="{D3C22474-ED2C-4277-87A0-BC9D3489B596}" type="presParOf" srcId="{A5DA495C-10CB-4F30-8245-C6F7968F24FA}" destId="{0FEE31F8-E62A-4672-BF71-07BAED1C3394}" srcOrd="1" destOrd="0" presId="urn:microsoft.com/office/officeart/2017/3/layout/DropPinTimeline"/>
    <dgm:cxn modelId="{F3B061A6-9065-429B-84BD-45E4FC38A903}" type="presParOf" srcId="{A74046B7-A8E0-4DF6-9AC0-10715CD3B20E}" destId="{BF2ED0F6-DE24-4EFB-97F5-47E706B9F0F6}" srcOrd="2" destOrd="0" presId="urn:microsoft.com/office/officeart/2017/3/layout/DropPinTimeline"/>
    <dgm:cxn modelId="{52AEB3E9-A1EF-4E7F-8413-57FAE7AF82EF}" type="presParOf" srcId="{A74046B7-A8E0-4DF6-9AC0-10715CD3B20E}" destId="{D6B53BC3-3D23-4012-AFFC-D95A0DE6BF57}" srcOrd="3" destOrd="0" presId="urn:microsoft.com/office/officeart/2017/3/layout/DropPinTimeline"/>
    <dgm:cxn modelId="{AD2021D7-8A71-4EEC-A6C0-F87FCF760548}" type="presParOf" srcId="{A74046B7-A8E0-4DF6-9AC0-10715CD3B20E}" destId="{179A848A-A8CB-4714-91C0-01B760353ABF}" srcOrd="4" destOrd="0" presId="urn:microsoft.com/office/officeart/2017/3/layout/DropPinTimeline"/>
    <dgm:cxn modelId="{F0B852F1-B77F-4042-A411-5E59ADB88112}" type="presParOf" srcId="{A74046B7-A8E0-4DF6-9AC0-10715CD3B20E}" destId="{1303F2EC-9CB3-45AB-B970-1B21CC5A2DCF}" srcOrd="5" destOrd="0" presId="urn:microsoft.com/office/officeart/2017/3/layout/DropPinTimeline"/>
    <dgm:cxn modelId="{948C5C00-8222-41FD-8955-56DF10B4BA5A}" type="presParOf" srcId="{C5B76445-309E-4442-8DC3-33AB68A37EA1}" destId="{69C209E4-5C2B-4198-BBFB-83CF3F6DA649}" srcOrd="5" destOrd="0" presId="urn:microsoft.com/office/officeart/2017/3/layout/DropPinTimeline"/>
    <dgm:cxn modelId="{049279F6-1A1B-4DAA-8764-42B1476BB3C4}" type="presParOf" srcId="{C5B76445-309E-4442-8DC3-33AB68A37EA1}" destId="{78D6674A-E7C8-46A0-914C-D83E8DB9AA3D}" srcOrd="6" destOrd="0" presId="urn:microsoft.com/office/officeart/2017/3/layout/DropPinTimeline"/>
    <dgm:cxn modelId="{55BD2A34-4EAF-4396-97D1-92B182D8E6DB}" type="presParOf" srcId="{78D6674A-E7C8-46A0-914C-D83E8DB9AA3D}" destId="{EA96282F-A9D0-453C-8723-BD4313D9D615}" srcOrd="0" destOrd="0" presId="urn:microsoft.com/office/officeart/2017/3/layout/DropPinTimeline"/>
    <dgm:cxn modelId="{9D09D0A6-A440-4F9A-AA60-87A0EF1BE451}" type="presParOf" srcId="{78D6674A-E7C8-46A0-914C-D83E8DB9AA3D}" destId="{CC1BA952-FE20-4503-9F3F-1AA3436DF09A}" srcOrd="1" destOrd="0" presId="urn:microsoft.com/office/officeart/2017/3/layout/DropPinTimeline"/>
    <dgm:cxn modelId="{590FFB60-B173-46C6-973F-F5E71C94994B}" type="presParOf" srcId="{CC1BA952-FE20-4503-9F3F-1AA3436DF09A}" destId="{E2EB381B-3905-4402-880B-AD8154858CFC}" srcOrd="0" destOrd="0" presId="urn:microsoft.com/office/officeart/2017/3/layout/DropPinTimeline"/>
    <dgm:cxn modelId="{01E50AC4-50E3-43B7-831D-7AD02C732914}" type="presParOf" srcId="{CC1BA952-FE20-4503-9F3F-1AA3436DF09A}" destId="{B81CDED2-2402-4288-A468-61D6A9948E33}" srcOrd="1" destOrd="0" presId="urn:microsoft.com/office/officeart/2017/3/layout/DropPinTimeline"/>
    <dgm:cxn modelId="{84E7CA77-5045-436D-87CD-3268BB675A01}" type="presParOf" srcId="{78D6674A-E7C8-46A0-914C-D83E8DB9AA3D}" destId="{50AE711A-A8E8-4EC1-A0C2-BA78365F171D}" srcOrd="2" destOrd="0" presId="urn:microsoft.com/office/officeart/2017/3/layout/DropPinTimeline"/>
    <dgm:cxn modelId="{06B450C2-55ED-466A-8818-06CDF883CB3A}" type="presParOf" srcId="{78D6674A-E7C8-46A0-914C-D83E8DB9AA3D}" destId="{AF0893F8-74FB-4BA3-A0C2-35DEE60A59AE}" srcOrd="3" destOrd="0" presId="urn:microsoft.com/office/officeart/2017/3/layout/DropPinTimeline"/>
    <dgm:cxn modelId="{ACAC6A85-F056-498B-8C9A-2BB0A07D7BFF}" type="presParOf" srcId="{78D6674A-E7C8-46A0-914C-D83E8DB9AA3D}" destId="{58821514-DF99-46D9-82C1-C1C1DF2769AA}" srcOrd="4" destOrd="0" presId="urn:microsoft.com/office/officeart/2017/3/layout/DropPinTimeline"/>
    <dgm:cxn modelId="{3B0B12F0-4858-4E65-888F-D57F3C2381C8}" type="presParOf" srcId="{78D6674A-E7C8-46A0-914C-D83E8DB9AA3D}" destId="{DA959509-A568-4222-A962-2958B0FA4EF4}" srcOrd="5" destOrd="0" presId="urn:microsoft.com/office/officeart/2017/3/layout/DropPinTimeline"/>
    <dgm:cxn modelId="{42A31066-8B6E-4657-B4BA-31688CAF499B}" type="presParOf" srcId="{C5B76445-309E-4442-8DC3-33AB68A37EA1}" destId="{FDC6729D-20F3-48B7-A71A-D7A0BA824083}" srcOrd="7" destOrd="0" presId="urn:microsoft.com/office/officeart/2017/3/layout/DropPinTimeline"/>
    <dgm:cxn modelId="{0B896795-F267-4011-8A47-A7BFC9FCC631}" type="presParOf" srcId="{C5B76445-309E-4442-8DC3-33AB68A37EA1}" destId="{AE1E1756-87C3-4989-8F38-4514675F2C99}" srcOrd="8" destOrd="0" presId="urn:microsoft.com/office/officeart/2017/3/layout/DropPinTimeline"/>
    <dgm:cxn modelId="{9F5850C9-A799-49DB-A980-1AEDAFC60E5A}" type="presParOf" srcId="{AE1E1756-87C3-4989-8F38-4514675F2C99}" destId="{50DB5112-C67A-4566-B98C-CEE76ABC68BC}" srcOrd="0" destOrd="0" presId="urn:microsoft.com/office/officeart/2017/3/layout/DropPinTimeline"/>
    <dgm:cxn modelId="{AABB7613-E3BE-4679-BC72-0AD8A7D1549C}" type="presParOf" srcId="{AE1E1756-87C3-4989-8F38-4514675F2C99}" destId="{63ECB770-AA9F-4095-8F60-434D753DC440}" srcOrd="1" destOrd="0" presId="urn:microsoft.com/office/officeart/2017/3/layout/DropPinTimeline"/>
    <dgm:cxn modelId="{66A144D0-DEAC-435C-91EF-4FF42DB06F16}" type="presParOf" srcId="{63ECB770-AA9F-4095-8F60-434D753DC440}" destId="{9C580E27-D451-449E-B4E6-5A242F769EA0}" srcOrd="0" destOrd="0" presId="urn:microsoft.com/office/officeart/2017/3/layout/DropPinTimeline"/>
    <dgm:cxn modelId="{DD4C8A5B-2C73-4538-942F-810225BB384C}" type="presParOf" srcId="{63ECB770-AA9F-4095-8F60-434D753DC440}" destId="{2F8295E1-6D1D-4CA3-B9D9-154F09A3798A}" srcOrd="1" destOrd="0" presId="urn:microsoft.com/office/officeart/2017/3/layout/DropPinTimeline"/>
    <dgm:cxn modelId="{92A85DCF-8224-4E9B-99B1-123DC33E6A51}" type="presParOf" srcId="{AE1E1756-87C3-4989-8F38-4514675F2C99}" destId="{45450F72-3D6C-4B93-9548-BABFB973E2D7}" srcOrd="2" destOrd="0" presId="urn:microsoft.com/office/officeart/2017/3/layout/DropPinTimeline"/>
    <dgm:cxn modelId="{701BC8B5-18CF-402D-A6DD-EA6B61C313F9}" type="presParOf" srcId="{AE1E1756-87C3-4989-8F38-4514675F2C99}" destId="{81E28E41-04A6-4E26-BD76-F893922110CA}" srcOrd="3" destOrd="0" presId="urn:microsoft.com/office/officeart/2017/3/layout/DropPinTimeline"/>
    <dgm:cxn modelId="{F9CC0F28-426D-4388-880D-DECB7FC84C0C}" type="presParOf" srcId="{AE1E1756-87C3-4989-8F38-4514675F2C99}" destId="{4A1F1E3A-AC09-49E9-9684-2D36B33A2CB2}" srcOrd="4" destOrd="0" presId="urn:microsoft.com/office/officeart/2017/3/layout/DropPinTimeline"/>
    <dgm:cxn modelId="{B3E20270-21C7-4381-AEA2-C760C9EC9985}" type="presParOf" srcId="{AE1E1756-87C3-4989-8F38-4514675F2C99}" destId="{6C12F50E-042E-4D20-B476-4A904A63A0D9}" srcOrd="5" destOrd="0" presId="urn:microsoft.com/office/officeart/2017/3/layout/DropPinTimeline"/>
    <dgm:cxn modelId="{3BBF3EF6-83EA-4841-9BA3-07C23E3ED080}" type="presParOf" srcId="{C5B76445-309E-4442-8DC3-33AB68A37EA1}" destId="{A4B5E8F6-D200-453B-87B7-948AD2E268EE}" srcOrd="9" destOrd="0" presId="urn:microsoft.com/office/officeart/2017/3/layout/DropPinTimeline"/>
    <dgm:cxn modelId="{8D3C2391-E76B-4D31-8CB9-8278618813F7}" type="presParOf" srcId="{C5B76445-309E-4442-8DC3-33AB68A37EA1}" destId="{1459F817-EC5D-4FCB-B582-FECE540AF942}" srcOrd="10" destOrd="0" presId="urn:microsoft.com/office/officeart/2017/3/layout/DropPinTimeline"/>
    <dgm:cxn modelId="{531B3073-551F-4F64-9C32-5977A4CF69E1}" type="presParOf" srcId="{1459F817-EC5D-4FCB-B582-FECE540AF942}" destId="{468C8352-75FB-4742-A17B-A50140974224}" srcOrd="0" destOrd="0" presId="urn:microsoft.com/office/officeart/2017/3/layout/DropPinTimeline"/>
    <dgm:cxn modelId="{62E89D73-1A91-4118-8553-6A5FC5794C9B}" type="presParOf" srcId="{1459F817-EC5D-4FCB-B582-FECE540AF942}" destId="{AEDE2DA7-6E6D-4108-BD68-224775CA5AEB}" srcOrd="1" destOrd="0" presId="urn:microsoft.com/office/officeart/2017/3/layout/DropPinTimeline"/>
    <dgm:cxn modelId="{CCD60FD1-902E-4C7C-A9F0-E2C0B8E9D509}" type="presParOf" srcId="{AEDE2DA7-6E6D-4108-BD68-224775CA5AEB}" destId="{0743A7AB-FC6C-40F1-B478-51BD1658212C}" srcOrd="0" destOrd="0" presId="urn:microsoft.com/office/officeart/2017/3/layout/DropPinTimeline"/>
    <dgm:cxn modelId="{24647395-DB6A-4BA4-B292-C76905FB25DA}" type="presParOf" srcId="{AEDE2DA7-6E6D-4108-BD68-224775CA5AEB}" destId="{5FA2BBBD-3C63-4093-951D-6E53EA746614}" srcOrd="1" destOrd="0" presId="urn:microsoft.com/office/officeart/2017/3/layout/DropPinTimeline"/>
    <dgm:cxn modelId="{EECC6021-A717-4B4E-BF1B-637A7A94CA02}" type="presParOf" srcId="{1459F817-EC5D-4FCB-B582-FECE540AF942}" destId="{947C31D8-19C8-47D8-97B1-07103E1700F1}" srcOrd="2" destOrd="0" presId="urn:microsoft.com/office/officeart/2017/3/layout/DropPinTimeline"/>
    <dgm:cxn modelId="{213A2D61-BD6F-48B1-BB36-F31841B67D58}" type="presParOf" srcId="{1459F817-EC5D-4FCB-B582-FECE540AF942}" destId="{CE9B1EAB-AE13-426F-8F17-5C58DA42F7D9}" srcOrd="3" destOrd="0" presId="urn:microsoft.com/office/officeart/2017/3/layout/DropPinTimeline"/>
    <dgm:cxn modelId="{A216463D-5795-447A-B31E-BD75675F408E}" type="presParOf" srcId="{1459F817-EC5D-4FCB-B582-FECE540AF942}" destId="{73B98111-A872-40A1-A5D3-719A9E350B21}" srcOrd="4" destOrd="0" presId="urn:microsoft.com/office/officeart/2017/3/layout/DropPinTimeline"/>
    <dgm:cxn modelId="{AD236BBB-D625-48EC-8DB6-8A0D38DEA6A2}" type="presParOf" srcId="{1459F817-EC5D-4FCB-B582-FECE540AF942}" destId="{27238C18-CA1B-4ACA-83D8-4EC7339E850D}" srcOrd="5" destOrd="0" presId="urn:microsoft.com/office/officeart/2017/3/layout/DropPinTimeline"/>
  </dgm:cxnLst>
  <dgm:bg/>
  <dgm:whole>
    <a:ln w="28575"/>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A00A6-9E04-4AB8-BE27-0FD27E80FC5A}">
      <dsp:nvSpPr>
        <dsp:cNvPr id="0" name=""/>
        <dsp:cNvSpPr/>
      </dsp:nvSpPr>
      <dsp:spPr>
        <a:xfrm>
          <a:off x="0" y="1632204"/>
          <a:ext cx="8263382" cy="0"/>
        </a:xfrm>
        <a:prstGeom prst="line">
          <a:avLst/>
        </a:prstGeom>
        <a:solidFill>
          <a:schemeClr val="lt1">
            <a:alpha val="90000"/>
            <a:hueOff val="0"/>
            <a:satOff val="0"/>
            <a:lumOff val="0"/>
            <a:alphaOff val="0"/>
          </a:schemeClr>
        </a:solidFill>
        <a:ln w="57150" cap="flat" cmpd="sng" algn="ctr">
          <a:solidFill>
            <a:schemeClr val="accent3">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5D752C79-607D-44AE-8666-99D02FAE03F7}">
      <dsp:nvSpPr>
        <dsp:cNvPr id="0" name=""/>
        <dsp:cNvSpPr/>
      </dsp:nvSpPr>
      <dsp:spPr>
        <a:xfrm rot="8100000">
          <a:off x="164642" y="332608"/>
          <a:ext cx="240061" cy="240061"/>
        </a:xfrm>
        <a:prstGeom prst="teardrop">
          <a:avLst>
            <a:gd name="adj" fmla="val 115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A5588B7-4CA9-4FD9-AA71-D1523FBF33CB}">
      <dsp:nvSpPr>
        <dsp:cNvPr id="0" name=""/>
        <dsp:cNvSpPr/>
      </dsp:nvSpPr>
      <dsp:spPr>
        <a:xfrm>
          <a:off x="191310" y="359277"/>
          <a:ext cx="186724" cy="18672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60524D4-10F8-482E-BB5E-3F4E25691772}">
      <dsp:nvSpPr>
        <dsp:cNvPr id="0" name=""/>
        <dsp:cNvSpPr/>
      </dsp:nvSpPr>
      <dsp:spPr>
        <a:xfrm>
          <a:off x="472225" y="637886"/>
          <a:ext cx="1535513" cy="966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NZ" sz="1400" kern="1200" noProof="0" err="1"/>
            <a:t>MfE</a:t>
          </a:r>
          <a:r>
            <a:rPr lang="en-NZ" sz="1400" kern="1200" noProof="0"/>
            <a:t> to consult </a:t>
          </a:r>
          <a:r>
            <a:rPr lang="en-NZ" sz="1400" b="0" kern="1200" noProof="0"/>
            <a:t>on NZ ETS settings</a:t>
          </a:r>
          <a:r>
            <a:rPr lang="en-NZ" sz="1400" b="1" kern="1200" noProof="0"/>
            <a:t>. </a:t>
          </a:r>
        </a:p>
      </dsp:txBody>
      <dsp:txXfrm>
        <a:off x="472225" y="637886"/>
        <a:ext cx="1535513" cy="966264"/>
      </dsp:txXfrm>
    </dsp:sp>
    <dsp:sp modelId="{8E162CDC-056D-4D8F-9550-E4A8907DBA28}">
      <dsp:nvSpPr>
        <dsp:cNvPr id="0" name=""/>
        <dsp:cNvSpPr/>
      </dsp:nvSpPr>
      <dsp:spPr>
        <a:xfrm>
          <a:off x="472225" y="298388"/>
          <a:ext cx="1535513" cy="339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NZ" sz="1700" kern="1200" noProof="0"/>
            <a:t>Mid-2026</a:t>
          </a:r>
        </a:p>
      </dsp:txBody>
      <dsp:txXfrm>
        <a:off x="472225" y="298388"/>
        <a:ext cx="1535513" cy="339498"/>
      </dsp:txXfrm>
    </dsp:sp>
    <dsp:sp modelId="{20B47614-7745-4D69-9384-50F73728C549}">
      <dsp:nvSpPr>
        <dsp:cNvPr id="0" name=""/>
        <dsp:cNvSpPr/>
      </dsp:nvSpPr>
      <dsp:spPr>
        <a:xfrm>
          <a:off x="284648" y="665939"/>
          <a:ext cx="0" cy="966264"/>
        </a:xfrm>
        <a:prstGeom prst="line">
          <a:avLst/>
        </a:prstGeom>
        <a:noFill/>
        <a:ln w="28575"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84FE764-4535-46A2-9DEE-0C86CBB59B31}">
      <dsp:nvSpPr>
        <dsp:cNvPr id="0" name=""/>
        <dsp:cNvSpPr/>
      </dsp:nvSpPr>
      <dsp:spPr>
        <a:xfrm>
          <a:off x="253468" y="1601649"/>
          <a:ext cx="61109" cy="61109"/>
        </a:xfrm>
        <a:prstGeom prst="ellipse">
          <a:avLst/>
        </a:prstGeom>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A138702-57AB-44FA-8F5C-52ED61C1371E}">
      <dsp:nvSpPr>
        <dsp:cNvPr id="0" name=""/>
        <dsp:cNvSpPr/>
      </dsp:nvSpPr>
      <dsp:spPr>
        <a:xfrm rot="18900000">
          <a:off x="231065" y="2707304"/>
          <a:ext cx="240061" cy="240061"/>
        </a:xfrm>
        <a:prstGeom prst="teardrop">
          <a:avLst>
            <a:gd name="adj" fmla="val 115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0DB64EF-E5CA-45B7-8B4A-FBB1C42365F8}">
      <dsp:nvSpPr>
        <dsp:cNvPr id="0" name=""/>
        <dsp:cNvSpPr/>
      </dsp:nvSpPr>
      <dsp:spPr>
        <a:xfrm>
          <a:off x="257734" y="2733972"/>
          <a:ext cx="186724" cy="18672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12DA9C2-AA70-4DE4-9713-CC11E4C77A84}">
      <dsp:nvSpPr>
        <dsp:cNvPr id="0" name=""/>
        <dsp:cNvSpPr/>
      </dsp:nvSpPr>
      <dsp:spPr>
        <a:xfrm>
          <a:off x="529704" y="1760765"/>
          <a:ext cx="1624996" cy="847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NZ" sz="1400" kern="1200" noProof="0"/>
            <a:t>Commission’s next </a:t>
          </a:r>
          <a:br>
            <a:rPr lang="en-NZ" sz="1400" kern="1200" noProof="0"/>
          </a:br>
          <a:r>
            <a:rPr lang="en-NZ" sz="1400" kern="1200" noProof="0"/>
            <a:t>emissions reduction monitoring report</a:t>
          </a:r>
        </a:p>
      </dsp:txBody>
      <dsp:txXfrm>
        <a:off x="529704" y="1760765"/>
        <a:ext cx="1624996" cy="847433"/>
      </dsp:txXfrm>
    </dsp:sp>
    <dsp:sp modelId="{45A6A75B-D4CB-4D2D-BC5A-121BA573C005}">
      <dsp:nvSpPr>
        <dsp:cNvPr id="0" name=""/>
        <dsp:cNvSpPr/>
      </dsp:nvSpPr>
      <dsp:spPr>
        <a:xfrm>
          <a:off x="529704" y="2688490"/>
          <a:ext cx="1624996" cy="297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NZ" sz="1700" kern="1200" noProof="0"/>
            <a:t>15 Jul 2026</a:t>
          </a:r>
        </a:p>
      </dsp:txBody>
      <dsp:txXfrm>
        <a:off x="529704" y="2688490"/>
        <a:ext cx="1624996" cy="297746"/>
      </dsp:txXfrm>
    </dsp:sp>
    <dsp:sp modelId="{8E8E7467-176E-4AEC-BBC1-62A661E1C7AD}">
      <dsp:nvSpPr>
        <dsp:cNvPr id="0" name=""/>
        <dsp:cNvSpPr/>
      </dsp:nvSpPr>
      <dsp:spPr>
        <a:xfrm>
          <a:off x="348358" y="1632204"/>
          <a:ext cx="0" cy="966264"/>
        </a:xfrm>
        <a:prstGeom prst="line">
          <a:avLst/>
        </a:prstGeom>
        <a:noFill/>
        <a:ln w="19050" cap="flat" cmpd="sng" algn="ctr">
          <a:solidFill>
            <a:schemeClr val="accent3">
              <a:hueOff val="0"/>
              <a:satOff val="0"/>
              <a:lumOff val="0"/>
              <a:alphaOff val="0"/>
            </a:schemeClr>
          </a:solidFill>
          <a:prstDash val="lgDash"/>
          <a:miter lim="800000"/>
        </a:ln>
        <a:effectLst/>
      </dsp:spPr>
      <dsp:style>
        <a:lnRef idx="1">
          <a:scrgbClr r="0" g="0" b="0"/>
        </a:lnRef>
        <a:fillRef idx="0">
          <a:scrgbClr r="0" g="0" b="0"/>
        </a:fillRef>
        <a:effectRef idx="0">
          <a:scrgbClr r="0" g="0" b="0"/>
        </a:effectRef>
        <a:fontRef idx="minor"/>
      </dsp:style>
    </dsp:sp>
    <dsp:sp modelId="{06232C57-0455-4259-B50F-75E2666E4C8E}">
      <dsp:nvSpPr>
        <dsp:cNvPr id="0" name=""/>
        <dsp:cNvSpPr/>
      </dsp:nvSpPr>
      <dsp:spPr>
        <a:xfrm>
          <a:off x="317178" y="1601649"/>
          <a:ext cx="61109" cy="61109"/>
        </a:xfrm>
        <a:prstGeom prst="ellipse">
          <a:avLst/>
        </a:prstGeom>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58326C8-7396-4533-871D-F3092C7EFF80}">
      <dsp:nvSpPr>
        <dsp:cNvPr id="0" name=""/>
        <dsp:cNvSpPr/>
      </dsp:nvSpPr>
      <dsp:spPr>
        <a:xfrm rot="8100000">
          <a:off x="2018848" y="332608"/>
          <a:ext cx="240061" cy="240061"/>
        </a:xfrm>
        <a:prstGeom prst="teardrop">
          <a:avLst>
            <a:gd name="adj" fmla="val 115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FEE31F8-E62A-4672-BF71-07BAED1C3394}">
      <dsp:nvSpPr>
        <dsp:cNvPr id="0" name=""/>
        <dsp:cNvSpPr/>
      </dsp:nvSpPr>
      <dsp:spPr>
        <a:xfrm>
          <a:off x="2045517" y="359277"/>
          <a:ext cx="186724" cy="18672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F2ED0F6-DE24-4EFB-97F5-47E706B9F0F6}">
      <dsp:nvSpPr>
        <dsp:cNvPr id="0" name=""/>
        <dsp:cNvSpPr/>
      </dsp:nvSpPr>
      <dsp:spPr>
        <a:xfrm>
          <a:off x="2327245" y="607399"/>
          <a:ext cx="1453818" cy="966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NZ" sz="1400" kern="1200" noProof="0"/>
            <a:t>Govt must finalise </a:t>
          </a:r>
          <a:r>
            <a:rPr lang="en-NZ" sz="1400" b="0" kern="1200" noProof="0"/>
            <a:t>NZ ETS settings </a:t>
          </a:r>
          <a:r>
            <a:rPr lang="en-NZ" sz="1400" kern="1200" noProof="0"/>
            <a:t>for 2027–2031.</a:t>
          </a:r>
        </a:p>
      </dsp:txBody>
      <dsp:txXfrm>
        <a:off x="2327245" y="607399"/>
        <a:ext cx="1453818" cy="966264"/>
      </dsp:txXfrm>
    </dsp:sp>
    <dsp:sp modelId="{D6B53BC3-3D23-4012-AFFC-D95A0DE6BF57}">
      <dsp:nvSpPr>
        <dsp:cNvPr id="0" name=""/>
        <dsp:cNvSpPr/>
      </dsp:nvSpPr>
      <dsp:spPr>
        <a:xfrm>
          <a:off x="2327245" y="267901"/>
          <a:ext cx="1453818" cy="339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NZ" sz="1700" kern="1200" noProof="0"/>
            <a:t>30 Sep 2026</a:t>
          </a:r>
        </a:p>
      </dsp:txBody>
      <dsp:txXfrm>
        <a:off x="2327245" y="267901"/>
        <a:ext cx="1453818" cy="339498"/>
      </dsp:txXfrm>
    </dsp:sp>
    <dsp:sp modelId="{179A848A-A8CB-4714-91C0-01B760353ABF}">
      <dsp:nvSpPr>
        <dsp:cNvPr id="0" name=""/>
        <dsp:cNvSpPr/>
      </dsp:nvSpPr>
      <dsp:spPr>
        <a:xfrm>
          <a:off x="2138933" y="665939"/>
          <a:ext cx="0" cy="966264"/>
        </a:xfrm>
        <a:prstGeom prst="line">
          <a:avLst/>
        </a:prstGeom>
        <a:noFill/>
        <a:ln w="28575"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D2BE281-FD3D-4F32-B47B-93C1A1770913}">
      <dsp:nvSpPr>
        <dsp:cNvPr id="0" name=""/>
        <dsp:cNvSpPr/>
      </dsp:nvSpPr>
      <dsp:spPr>
        <a:xfrm>
          <a:off x="2107752" y="1601649"/>
          <a:ext cx="61109" cy="61109"/>
        </a:xfrm>
        <a:prstGeom prst="ellipse">
          <a:avLst/>
        </a:prstGeom>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2EB381B-3905-4402-880B-AD8154858CFC}">
      <dsp:nvSpPr>
        <dsp:cNvPr id="0" name=""/>
        <dsp:cNvSpPr/>
      </dsp:nvSpPr>
      <dsp:spPr>
        <a:xfrm rot="18900000">
          <a:off x="3784308" y="2662704"/>
          <a:ext cx="240061" cy="240061"/>
        </a:xfrm>
        <a:prstGeom prst="teardrop">
          <a:avLst>
            <a:gd name="adj" fmla="val 115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81CDED2-2402-4288-A468-61D6A9948E33}">
      <dsp:nvSpPr>
        <dsp:cNvPr id="0" name=""/>
        <dsp:cNvSpPr/>
      </dsp:nvSpPr>
      <dsp:spPr>
        <a:xfrm>
          <a:off x="3810977" y="2689372"/>
          <a:ext cx="186724" cy="18672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0AE711A-A8E8-4EC1-A0C2-BA78365F171D}">
      <dsp:nvSpPr>
        <dsp:cNvPr id="0" name=""/>
        <dsp:cNvSpPr/>
      </dsp:nvSpPr>
      <dsp:spPr>
        <a:xfrm>
          <a:off x="4084380" y="1671113"/>
          <a:ext cx="1961915" cy="966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NZ" sz="1400" kern="1200" noProof="0"/>
            <a:t>CCC updated advice on second, third and fourth emissions budgets</a:t>
          </a:r>
        </a:p>
      </dsp:txBody>
      <dsp:txXfrm>
        <a:off x="4084380" y="1671113"/>
        <a:ext cx="1961915" cy="966264"/>
      </dsp:txXfrm>
    </dsp:sp>
    <dsp:sp modelId="{AF0893F8-74FB-4BA3-A0C2-35DEE60A59AE}">
      <dsp:nvSpPr>
        <dsp:cNvPr id="0" name=""/>
        <dsp:cNvSpPr/>
      </dsp:nvSpPr>
      <dsp:spPr>
        <a:xfrm>
          <a:off x="4084380" y="2637378"/>
          <a:ext cx="1961915" cy="339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NZ" sz="1700" kern="1200" noProof="0"/>
            <a:t>31 Mar 2027</a:t>
          </a:r>
        </a:p>
      </dsp:txBody>
      <dsp:txXfrm>
        <a:off x="4084380" y="2637378"/>
        <a:ext cx="1961915" cy="339498"/>
      </dsp:txXfrm>
    </dsp:sp>
    <dsp:sp modelId="{58821514-DF99-46D9-82C1-C1C1DF2769AA}">
      <dsp:nvSpPr>
        <dsp:cNvPr id="0" name=""/>
        <dsp:cNvSpPr/>
      </dsp:nvSpPr>
      <dsp:spPr>
        <a:xfrm>
          <a:off x="3904242" y="1632204"/>
          <a:ext cx="0" cy="966264"/>
        </a:xfrm>
        <a:prstGeom prst="line">
          <a:avLst/>
        </a:prstGeom>
        <a:noFill/>
        <a:ln w="28575"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A96282F-A9D0-453C-8723-BD4313D9D615}">
      <dsp:nvSpPr>
        <dsp:cNvPr id="0" name=""/>
        <dsp:cNvSpPr/>
      </dsp:nvSpPr>
      <dsp:spPr>
        <a:xfrm>
          <a:off x="3873062" y="1601649"/>
          <a:ext cx="61109" cy="61109"/>
        </a:xfrm>
        <a:prstGeom prst="ellipse">
          <a:avLst/>
        </a:prstGeom>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C580E27-D451-449E-B4E6-5A242F769EA0}">
      <dsp:nvSpPr>
        <dsp:cNvPr id="0" name=""/>
        <dsp:cNvSpPr/>
      </dsp:nvSpPr>
      <dsp:spPr>
        <a:xfrm rot="8100000">
          <a:off x="3851367" y="325349"/>
          <a:ext cx="240061" cy="240061"/>
        </a:xfrm>
        <a:prstGeom prst="teardrop">
          <a:avLst>
            <a:gd name="adj" fmla="val 115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F8295E1-6D1D-4CA3-B9D9-154F09A3798A}">
      <dsp:nvSpPr>
        <dsp:cNvPr id="0" name=""/>
        <dsp:cNvSpPr/>
      </dsp:nvSpPr>
      <dsp:spPr>
        <a:xfrm>
          <a:off x="3878036" y="352018"/>
          <a:ext cx="186724" cy="18672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5450F72-3D6C-4B93-9548-BABFB973E2D7}">
      <dsp:nvSpPr>
        <dsp:cNvPr id="0" name=""/>
        <dsp:cNvSpPr/>
      </dsp:nvSpPr>
      <dsp:spPr>
        <a:xfrm>
          <a:off x="4149589" y="616446"/>
          <a:ext cx="1936705" cy="945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NZ" sz="1400" kern="1200" noProof="0"/>
            <a:t>Commission’s next </a:t>
          </a:r>
          <a:br>
            <a:rPr lang="en-NZ" sz="1400" kern="1200" noProof="0"/>
          </a:br>
          <a:r>
            <a:rPr lang="en-NZ" sz="1400" b="0" kern="1200" noProof="0"/>
            <a:t>NZ ETS settings </a:t>
          </a:r>
          <a:r>
            <a:rPr lang="en-NZ" sz="1400" kern="1200" noProof="0"/>
            <a:t>advice, for 2028–2032. </a:t>
          </a:r>
        </a:p>
      </dsp:txBody>
      <dsp:txXfrm>
        <a:off x="4149589" y="616446"/>
        <a:ext cx="1936705" cy="945509"/>
      </dsp:txXfrm>
    </dsp:sp>
    <dsp:sp modelId="{81E28E41-04A6-4E26-BD76-F893922110CA}">
      <dsp:nvSpPr>
        <dsp:cNvPr id="0" name=""/>
        <dsp:cNvSpPr/>
      </dsp:nvSpPr>
      <dsp:spPr>
        <a:xfrm>
          <a:off x="4149589" y="270216"/>
          <a:ext cx="1936705" cy="332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NZ" sz="1700" kern="1200" noProof="0"/>
            <a:t>Early 2027</a:t>
          </a:r>
        </a:p>
      </dsp:txBody>
      <dsp:txXfrm>
        <a:off x="4149589" y="270216"/>
        <a:ext cx="1936705" cy="332206"/>
      </dsp:txXfrm>
    </dsp:sp>
    <dsp:sp modelId="{4A1F1E3A-AC09-49E9-9684-2D36B33A2CB2}">
      <dsp:nvSpPr>
        <dsp:cNvPr id="0" name=""/>
        <dsp:cNvSpPr/>
      </dsp:nvSpPr>
      <dsp:spPr>
        <a:xfrm>
          <a:off x="3971430" y="665939"/>
          <a:ext cx="0" cy="966264"/>
        </a:xfrm>
        <a:prstGeom prst="line">
          <a:avLst/>
        </a:prstGeom>
        <a:noFill/>
        <a:ln w="28575"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0DB5112-C67A-4566-B98C-CEE76ABC68BC}">
      <dsp:nvSpPr>
        <dsp:cNvPr id="0" name=""/>
        <dsp:cNvSpPr/>
      </dsp:nvSpPr>
      <dsp:spPr>
        <a:xfrm>
          <a:off x="3940249" y="1601649"/>
          <a:ext cx="61109" cy="61109"/>
        </a:xfrm>
        <a:prstGeom prst="ellipse">
          <a:avLst/>
        </a:prstGeom>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743A7AB-FC6C-40F1-B478-51BD1658212C}">
      <dsp:nvSpPr>
        <dsp:cNvPr id="0" name=""/>
        <dsp:cNvSpPr/>
      </dsp:nvSpPr>
      <dsp:spPr>
        <a:xfrm rot="18900000">
          <a:off x="6560175" y="2691734"/>
          <a:ext cx="240061" cy="240061"/>
        </a:xfrm>
        <a:prstGeom prst="teardrop">
          <a:avLst>
            <a:gd name="adj" fmla="val 115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FA2BBBD-3C63-4093-951D-6E53EA746614}">
      <dsp:nvSpPr>
        <dsp:cNvPr id="0" name=""/>
        <dsp:cNvSpPr/>
      </dsp:nvSpPr>
      <dsp:spPr>
        <a:xfrm>
          <a:off x="6586843" y="2718403"/>
          <a:ext cx="186724" cy="18672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47C31D8-19C8-47D8-97B1-07103E1700F1}">
      <dsp:nvSpPr>
        <dsp:cNvPr id="0" name=""/>
        <dsp:cNvSpPr/>
      </dsp:nvSpPr>
      <dsp:spPr>
        <a:xfrm>
          <a:off x="6882307" y="1664894"/>
          <a:ext cx="1257725" cy="966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NZ" sz="1400" kern="1200" noProof="0"/>
            <a:t>Govt must set fourth emissions budget</a:t>
          </a:r>
        </a:p>
      </dsp:txBody>
      <dsp:txXfrm>
        <a:off x="6882307" y="1664894"/>
        <a:ext cx="1257725" cy="966264"/>
      </dsp:txXfrm>
    </dsp:sp>
    <dsp:sp modelId="{CE9B1EAB-AE13-426F-8F17-5C58DA42F7D9}">
      <dsp:nvSpPr>
        <dsp:cNvPr id="0" name=""/>
        <dsp:cNvSpPr/>
      </dsp:nvSpPr>
      <dsp:spPr>
        <a:xfrm>
          <a:off x="6882307" y="2631159"/>
          <a:ext cx="1257725" cy="339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NZ" sz="1700" kern="1200" noProof="0"/>
            <a:t>31 Dec 2027</a:t>
          </a:r>
        </a:p>
      </dsp:txBody>
      <dsp:txXfrm>
        <a:off x="6882307" y="2631159"/>
        <a:ext cx="1257725" cy="339498"/>
      </dsp:txXfrm>
    </dsp:sp>
    <dsp:sp modelId="{73B98111-A872-40A1-A5D3-719A9E350B21}">
      <dsp:nvSpPr>
        <dsp:cNvPr id="0" name=""/>
        <dsp:cNvSpPr/>
      </dsp:nvSpPr>
      <dsp:spPr>
        <a:xfrm>
          <a:off x="6672926" y="1624947"/>
          <a:ext cx="0" cy="966264"/>
        </a:xfrm>
        <a:prstGeom prst="line">
          <a:avLst/>
        </a:prstGeom>
        <a:noFill/>
        <a:ln w="19050" cap="flat" cmpd="sng" algn="ctr">
          <a:solidFill>
            <a:schemeClr val="accent3">
              <a:hueOff val="0"/>
              <a:satOff val="0"/>
              <a:lumOff val="0"/>
              <a:alphaOff val="0"/>
            </a:schemeClr>
          </a:solidFill>
          <a:prstDash val="lgDash"/>
          <a:miter lim="800000"/>
        </a:ln>
        <a:effectLst/>
      </dsp:spPr>
      <dsp:style>
        <a:lnRef idx="1">
          <a:scrgbClr r="0" g="0" b="0"/>
        </a:lnRef>
        <a:fillRef idx="0">
          <a:scrgbClr r="0" g="0" b="0"/>
        </a:fillRef>
        <a:effectRef idx="0">
          <a:scrgbClr r="0" g="0" b="0"/>
        </a:effectRef>
        <a:fontRef idx="minor"/>
      </dsp:style>
    </dsp:sp>
    <dsp:sp modelId="{468C8352-75FB-4742-A17B-A50140974224}">
      <dsp:nvSpPr>
        <dsp:cNvPr id="0" name=""/>
        <dsp:cNvSpPr/>
      </dsp:nvSpPr>
      <dsp:spPr>
        <a:xfrm>
          <a:off x="6641746" y="1594392"/>
          <a:ext cx="61109" cy="61109"/>
        </a:xfrm>
        <a:prstGeom prst="ellipse">
          <a:avLst/>
        </a:prstGeom>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FA2456-25C9-4680-9E8E-2E5907D40DC6}"/>
              </a:ext>
            </a:extLst>
          </p:cNvPr>
          <p:cNvSpPr>
            <a:spLocks noGrp="1"/>
          </p:cNvSpPr>
          <p:nvPr>
            <p:ph type="hdr" sz="quarter"/>
          </p:nvPr>
        </p:nvSpPr>
        <p:spPr>
          <a:xfrm>
            <a:off x="0" y="0"/>
            <a:ext cx="2949787" cy="498693"/>
          </a:xfrm>
          <a:prstGeom prst="rect">
            <a:avLst/>
          </a:prstGeom>
        </p:spPr>
        <p:txBody>
          <a:bodyPr vert="horz" lIns="93287" tIns="46644" rIns="93287" bIns="46644" rtlCol="0"/>
          <a:lstStyle>
            <a:lvl1pPr algn="l">
              <a:defRPr sz="1200"/>
            </a:lvl1pPr>
          </a:lstStyle>
          <a:p>
            <a:endParaRPr lang="en-NZ"/>
          </a:p>
        </p:txBody>
      </p:sp>
      <p:sp>
        <p:nvSpPr>
          <p:cNvPr id="3" name="Date Placeholder 2">
            <a:extLst>
              <a:ext uri="{FF2B5EF4-FFF2-40B4-BE49-F238E27FC236}">
                <a16:creationId xmlns:a16="http://schemas.microsoft.com/office/drawing/2014/main" id="{94D42A29-18B6-4E76-AE3B-08D36F530555}"/>
              </a:ext>
            </a:extLst>
          </p:cNvPr>
          <p:cNvSpPr>
            <a:spLocks noGrp="1"/>
          </p:cNvSpPr>
          <p:nvPr>
            <p:ph type="dt" sz="quarter" idx="1"/>
          </p:nvPr>
        </p:nvSpPr>
        <p:spPr>
          <a:xfrm>
            <a:off x="3855838" y="0"/>
            <a:ext cx="2949787" cy="498693"/>
          </a:xfrm>
          <a:prstGeom prst="rect">
            <a:avLst/>
          </a:prstGeom>
        </p:spPr>
        <p:txBody>
          <a:bodyPr vert="horz" lIns="93287" tIns="46644" rIns="93287" bIns="46644" rtlCol="0"/>
          <a:lstStyle>
            <a:lvl1pPr algn="r">
              <a:defRPr sz="1200"/>
            </a:lvl1pPr>
          </a:lstStyle>
          <a:p>
            <a:fld id="{E7203E50-F09B-4508-8654-5BCA4DFBA24F}" type="datetimeFigureOut">
              <a:rPr lang="en-NZ" smtClean="0"/>
              <a:t>12/05/2026</a:t>
            </a:fld>
            <a:endParaRPr lang="en-NZ"/>
          </a:p>
        </p:txBody>
      </p:sp>
      <p:sp>
        <p:nvSpPr>
          <p:cNvPr id="4" name="Footer Placeholder 3">
            <a:extLst>
              <a:ext uri="{FF2B5EF4-FFF2-40B4-BE49-F238E27FC236}">
                <a16:creationId xmlns:a16="http://schemas.microsoft.com/office/drawing/2014/main" id="{0E3E21FE-B04B-4538-8D99-96B37A31F7E5}"/>
              </a:ext>
            </a:extLst>
          </p:cNvPr>
          <p:cNvSpPr>
            <a:spLocks noGrp="1"/>
          </p:cNvSpPr>
          <p:nvPr>
            <p:ph type="ftr" sz="quarter" idx="2"/>
          </p:nvPr>
        </p:nvSpPr>
        <p:spPr>
          <a:xfrm>
            <a:off x="0" y="9440648"/>
            <a:ext cx="2949787" cy="498691"/>
          </a:xfrm>
          <a:prstGeom prst="rect">
            <a:avLst/>
          </a:prstGeom>
        </p:spPr>
        <p:txBody>
          <a:bodyPr vert="horz" lIns="93287" tIns="46644" rIns="93287" bIns="46644" rtlCol="0" anchor="b"/>
          <a:lstStyle>
            <a:lvl1pPr algn="l">
              <a:defRPr sz="1200"/>
            </a:lvl1pPr>
          </a:lstStyle>
          <a:p>
            <a:endParaRPr lang="en-NZ"/>
          </a:p>
        </p:txBody>
      </p:sp>
      <p:sp>
        <p:nvSpPr>
          <p:cNvPr id="5" name="Slide Number Placeholder 4">
            <a:extLst>
              <a:ext uri="{FF2B5EF4-FFF2-40B4-BE49-F238E27FC236}">
                <a16:creationId xmlns:a16="http://schemas.microsoft.com/office/drawing/2014/main" id="{8674EFFD-0CF3-4F8F-9893-77F2A6506642}"/>
              </a:ext>
            </a:extLst>
          </p:cNvPr>
          <p:cNvSpPr>
            <a:spLocks noGrp="1"/>
          </p:cNvSpPr>
          <p:nvPr>
            <p:ph type="sldNum" sz="quarter" idx="3"/>
          </p:nvPr>
        </p:nvSpPr>
        <p:spPr>
          <a:xfrm>
            <a:off x="3855838" y="9440648"/>
            <a:ext cx="2949787" cy="498691"/>
          </a:xfrm>
          <a:prstGeom prst="rect">
            <a:avLst/>
          </a:prstGeom>
        </p:spPr>
        <p:txBody>
          <a:bodyPr vert="horz" lIns="93287" tIns="46644" rIns="93287" bIns="46644" rtlCol="0" anchor="b"/>
          <a:lstStyle>
            <a:lvl1pPr algn="r">
              <a:defRPr sz="1200"/>
            </a:lvl1pPr>
          </a:lstStyle>
          <a:p>
            <a:fld id="{8207474D-AF28-463C-BB17-C3BAA43AB651}" type="slidenum">
              <a:rPr lang="en-NZ" smtClean="0"/>
              <a:t>‹#›</a:t>
            </a:fld>
            <a:endParaRPr lang="en-NZ"/>
          </a:p>
        </p:txBody>
      </p:sp>
    </p:spTree>
    <p:extLst>
      <p:ext uri="{BB962C8B-B14F-4D97-AF65-F5344CB8AC3E}">
        <p14:creationId xmlns:p14="http://schemas.microsoft.com/office/powerpoint/2010/main" val="37684406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855838" y="0"/>
            <a:ext cx="2949787" cy="498693"/>
          </a:xfrm>
          <a:prstGeom prst="rect">
            <a:avLst/>
          </a:prstGeom>
        </p:spPr>
        <p:txBody>
          <a:bodyPr vert="horz" lIns="93287" tIns="46644" rIns="93287" bIns="46644" rtlCol="0"/>
          <a:lstStyle>
            <a:lvl1pPr algn="r">
              <a:defRPr sz="1200"/>
            </a:lvl1pPr>
          </a:lstStyle>
          <a:p>
            <a:fld id="{3BA0CE69-8778-244D-B881-7C7DE55B60D9}" type="datetimeFigureOut">
              <a:rPr lang="en-US" smtClean="0"/>
              <a:t>5/12/2026</a:t>
            </a:fld>
            <a:endParaRPr lang="en-US"/>
          </a:p>
        </p:txBody>
      </p:sp>
      <p:sp>
        <p:nvSpPr>
          <p:cNvPr id="4" name="Slide Image Placeholder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680721" y="4783307"/>
            <a:ext cx="5445760" cy="3913614"/>
          </a:xfrm>
          <a:prstGeom prst="rect">
            <a:avLst/>
          </a:prstGeom>
        </p:spPr>
        <p:txBody>
          <a:bodyPr vert="horz" lIns="93287" tIns="46644" rIns="93287" bIns="46644"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40648"/>
            <a:ext cx="2949787" cy="49869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8"/>
            <a:ext cx="2949787" cy="498691"/>
          </a:xfrm>
          <a:prstGeom prst="rect">
            <a:avLst/>
          </a:prstGeom>
        </p:spPr>
        <p:txBody>
          <a:bodyPr vert="horz" lIns="93287" tIns="46644" rIns="93287" bIns="46644" rtlCol="0" anchor="b"/>
          <a:lstStyle>
            <a:lvl1pPr algn="r">
              <a:defRPr sz="1200"/>
            </a:lvl1pPr>
          </a:lstStyle>
          <a:p>
            <a:fld id="{CDFE35AC-C035-5143-9F29-9F526EB1E0F7}" type="slidenum">
              <a:rPr lang="en-US" smtClean="0"/>
              <a:t>‹#›</a:t>
            </a:fld>
            <a:endParaRPr lang="en-US"/>
          </a:p>
        </p:txBody>
      </p:sp>
    </p:spTree>
    <p:extLst>
      <p:ext uri="{BB962C8B-B14F-4D97-AF65-F5344CB8AC3E}">
        <p14:creationId xmlns:p14="http://schemas.microsoft.com/office/powerpoint/2010/main" val="229778238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i-NZ" i="1" dirty="0"/>
          </a:p>
        </p:txBody>
      </p:sp>
      <p:sp>
        <p:nvSpPr>
          <p:cNvPr id="4" name="Slide Number Placeholder 3">
            <a:extLst>
              <a:ext uri="{FF2B5EF4-FFF2-40B4-BE49-F238E27FC236}">
                <a16:creationId xmlns:a16="http://schemas.microsoft.com/office/drawing/2014/main" id="{F1B25DD1-DCC2-EF14-1AE7-D354FB46590C}"/>
              </a:ext>
            </a:extLst>
          </p:cNvPr>
          <p:cNvSpPr>
            <a:spLocks noGrp="1"/>
          </p:cNvSpPr>
          <p:nvPr>
            <p:ph type="sldNum" sz="quarter" idx="5"/>
          </p:nvPr>
        </p:nvSpPr>
        <p:spPr/>
        <p:txBody>
          <a:bodyPr/>
          <a:lstStyle/>
          <a:p>
            <a:fld id="{CDFE35AC-C035-5143-9F29-9F526EB1E0F7}" type="slidenum">
              <a:rPr lang="en-US" smtClean="0"/>
              <a:t>1</a:t>
            </a:fld>
            <a:endParaRPr lang="en-US"/>
          </a:p>
        </p:txBody>
      </p:sp>
    </p:spTree>
    <p:extLst>
      <p:ext uri="{BB962C8B-B14F-4D97-AF65-F5344CB8AC3E}">
        <p14:creationId xmlns:p14="http://schemas.microsoft.com/office/powerpoint/2010/main" val="339518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CDFE35AC-C035-5143-9F29-9F526EB1E0F7}" type="slidenum">
              <a:rPr lang="en-US" smtClean="0"/>
              <a:t>10</a:t>
            </a:fld>
            <a:endParaRPr lang="en-US"/>
          </a:p>
        </p:txBody>
      </p:sp>
    </p:spTree>
    <p:extLst>
      <p:ext uri="{BB962C8B-B14F-4D97-AF65-F5344CB8AC3E}">
        <p14:creationId xmlns:p14="http://schemas.microsoft.com/office/powerpoint/2010/main" val="851209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CDFE35AC-C035-5143-9F29-9F526EB1E0F7}" type="slidenum">
              <a:rPr lang="en-US" smtClean="0"/>
              <a:t>11</a:t>
            </a:fld>
            <a:endParaRPr lang="en-US"/>
          </a:p>
        </p:txBody>
      </p:sp>
    </p:spTree>
    <p:extLst>
      <p:ext uri="{BB962C8B-B14F-4D97-AF65-F5344CB8AC3E}">
        <p14:creationId xmlns:p14="http://schemas.microsoft.com/office/powerpoint/2010/main" val="2650613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endParaRPr lang="en-NZ" b="1" dirty="0"/>
          </a:p>
        </p:txBody>
      </p:sp>
      <p:sp>
        <p:nvSpPr>
          <p:cNvPr id="4" name="Slide Number Placeholder 3"/>
          <p:cNvSpPr>
            <a:spLocks noGrp="1"/>
          </p:cNvSpPr>
          <p:nvPr>
            <p:ph type="sldNum" sz="quarter" idx="5"/>
          </p:nvPr>
        </p:nvSpPr>
        <p:spPr/>
        <p:txBody>
          <a:bodyPr/>
          <a:lstStyle/>
          <a:p>
            <a:fld id="{CDFE35AC-C035-5143-9F29-9F526EB1E0F7}" type="slidenum">
              <a:rPr lang="en-US" smtClean="0"/>
              <a:t>12</a:t>
            </a:fld>
            <a:endParaRPr lang="en-US"/>
          </a:p>
        </p:txBody>
      </p:sp>
    </p:spTree>
    <p:extLst>
      <p:ext uri="{BB962C8B-B14F-4D97-AF65-F5344CB8AC3E}">
        <p14:creationId xmlns:p14="http://schemas.microsoft.com/office/powerpoint/2010/main" val="1430916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6B4E3-75C1-ABA6-DC86-0AC6FFA1C9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C033C9-6491-E9BC-9E46-74D7D55FD4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5BBC26-4F31-5D8B-0AFD-28B5BB55DD58}"/>
              </a:ext>
            </a:extLst>
          </p:cNvPr>
          <p:cNvSpPr>
            <a:spLocks noGrp="1"/>
          </p:cNvSpPr>
          <p:nvPr>
            <p:ph type="body" idx="1"/>
          </p:nvPr>
        </p:nvSpPr>
        <p:spPr/>
        <p:txBody>
          <a:bodyPr/>
          <a:lstStyle/>
          <a:p>
            <a:pPr marL="0" lvl="0" indent="0">
              <a:lnSpc>
                <a:spcPct val="107000"/>
              </a:lnSpc>
              <a:spcAft>
                <a:spcPts val="800"/>
              </a:spcAft>
              <a:buFont typeface="Arial" panose="020B0604020202020204" pitchFamily="34" charset="0"/>
              <a:buNone/>
              <a:tabLst>
                <a:tab pos="457200" algn="l"/>
              </a:tabLst>
            </a:pPr>
            <a:endParaRPr lang="en-US" sz="1400" b="1" dirty="0">
              <a:effectLst/>
              <a:highlight>
                <a:srgbClr val="FFFF00"/>
              </a:highlight>
              <a:latin typeface="+mn-l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D81F21A-C98F-A5CC-E1D4-237EA0E67960}"/>
              </a:ext>
            </a:extLst>
          </p:cNvPr>
          <p:cNvSpPr>
            <a:spLocks noGrp="1"/>
          </p:cNvSpPr>
          <p:nvPr>
            <p:ph type="sldNum" sz="quarter" idx="5"/>
          </p:nvPr>
        </p:nvSpPr>
        <p:spPr/>
        <p:txBody>
          <a:bodyPr/>
          <a:lstStyle/>
          <a:p>
            <a:pPr defTabSz="932871">
              <a:defRPr/>
            </a:pPr>
            <a:fld id="{C6161C5A-29FC-4BD6-BAD4-0D17AD2F1111}" type="slidenum">
              <a:rPr lang="en-NZ">
                <a:solidFill>
                  <a:prstClr val="black"/>
                </a:solidFill>
                <a:latin typeface="Calibri" panose="020F0502020204030204"/>
              </a:rPr>
              <a:pPr defTabSz="932871">
                <a:defRPr/>
              </a:pPr>
              <a:t>13</a:t>
            </a:fld>
            <a:endParaRPr lang="en-NZ">
              <a:solidFill>
                <a:prstClr val="black"/>
              </a:solidFill>
              <a:latin typeface="Calibri" panose="020F0502020204030204"/>
            </a:endParaRPr>
          </a:p>
        </p:txBody>
      </p:sp>
    </p:spTree>
    <p:extLst>
      <p:ext uri="{BB962C8B-B14F-4D97-AF65-F5344CB8AC3E}">
        <p14:creationId xmlns:p14="http://schemas.microsoft.com/office/powerpoint/2010/main" val="2467592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p:txBody>
      </p:sp>
      <p:sp>
        <p:nvSpPr>
          <p:cNvPr id="4" name="Slide Number Placeholder 3"/>
          <p:cNvSpPr>
            <a:spLocks noGrp="1"/>
          </p:cNvSpPr>
          <p:nvPr>
            <p:ph type="sldNum" sz="quarter" idx="5"/>
          </p:nvPr>
        </p:nvSpPr>
        <p:spPr/>
        <p:txBody>
          <a:bodyPr/>
          <a:lstStyle/>
          <a:p>
            <a:fld id="{CDFE35AC-C035-5143-9F29-9F526EB1E0F7}" type="slidenum">
              <a:rPr lang="en-US" smtClean="0"/>
              <a:t>14</a:t>
            </a:fld>
            <a:endParaRPr lang="en-US"/>
          </a:p>
        </p:txBody>
      </p:sp>
    </p:spTree>
    <p:extLst>
      <p:ext uri="{BB962C8B-B14F-4D97-AF65-F5344CB8AC3E}">
        <p14:creationId xmlns:p14="http://schemas.microsoft.com/office/powerpoint/2010/main" val="1175353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DFE35AC-C035-5143-9F29-9F526EB1E0F7}" type="slidenum">
              <a:rPr lang="en-US" smtClean="0"/>
              <a:t>15</a:t>
            </a:fld>
            <a:endParaRPr lang="en-US"/>
          </a:p>
        </p:txBody>
      </p:sp>
    </p:spTree>
    <p:extLst>
      <p:ext uri="{BB962C8B-B14F-4D97-AF65-F5344CB8AC3E}">
        <p14:creationId xmlns:p14="http://schemas.microsoft.com/office/powerpoint/2010/main" val="680550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CDFE35AC-C035-5143-9F29-9F526EB1E0F7}" type="slidenum">
              <a:rPr lang="en-US" smtClean="0"/>
              <a:t>16</a:t>
            </a:fld>
            <a:endParaRPr lang="en-US"/>
          </a:p>
        </p:txBody>
      </p:sp>
    </p:spTree>
    <p:extLst>
      <p:ext uri="{BB962C8B-B14F-4D97-AF65-F5344CB8AC3E}">
        <p14:creationId xmlns:p14="http://schemas.microsoft.com/office/powerpoint/2010/main" val="3475223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endParaRPr lang="en-US" sz="1400" dirty="0">
              <a:solidFill>
                <a:srgbClr val="000000"/>
              </a:solidFill>
              <a:effectLst/>
              <a:latin typeface="+mn-lt"/>
              <a:ea typeface="Calibri" panose="020F0502020204030204" pitchFamily="34" charset="0"/>
              <a:cs typeface="Arial" panose="020B0604020202020204" pitchFamily="34" charset="0"/>
            </a:endParaRPr>
          </a:p>
          <a:p>
            <a:pPr marL="0" lvl="0" indent="0">
              <a:lnSpc>
                <a:spcPct val="107000"/>
              </a:lnSpc>
              <a:spcAft>
                <a:spcPts val="800"/>
              </a:spcAft>
              <a:buFont typeface="Symbol" panose="05050102010706020507" pitchFamily="18" charset="2"/>
              <a:buNone/>
            </a:pPr>
            <a:r>
              <a:rPr lang="en-US" sz="1400" dirty="0">
                <a:solidFill>
                  <a:srgbClr val="000000"/>
                </a:solidFill>
                <a:effectLst/>
                <a:latin typeface="+mn-lt"/>
                <a:ea typeface="Calibri" panose="020F0502020204030204" pitchFamily="34" charset="0"/>
                <a:cs typeface="Arial" panose="020B0604020202020204" pitchFamily="34" charset="0"/>
              </a:rPr>
              <a:t> </a:t>
            </a:r>
            <a:endParaRPr lang="en-NZ" sz="1400" dirty="0">
              <a:latin typeface="+mn-lt"/>
            </a:endParaRPr>
          </a:p>
        </p:txBody>
      </p:sp>
      <p:sp>
        <p:nvSpPr>
          <p:cNvPr id="4" name="Slide Number Placeholder 3">
            <a:extLst>
              <a:ext uri="{FF2B5EF4-FFF2-40B4-BE49-F238E27FC236}">
                <a16:creationId xmlns:a16="http://schemas.microsoft.com/office/drawing/2014/main" id="{C57E9CFE-EAAF-7E28-616A-D70168924233}"/>
              </a:ext>
            </a:extLst>
          </p:cNvPr>
          <p:cNvSpPr>
            <a:spLocks noGrp="1"/>
          </p:cNvSpPr>
          <p:nvPr>
            <p:ph type="sldNum" sz="quarter" idx="5"/>
          </p:nvPr>
        </p:nvSpPr>
        <p:spPr/>
        <p:txBody>
          <a:bodyPr/>
          <a:lstStyle/>
          <a:p>
            <a:fld id="{CDFE35AC-C035-5143-9F29-9F526EB1E0F7}" type="slidenum">
              <a:rPr lang="en-US" smtClean="0"/>
              <a:t>17</a:t>
            </a:fld>
            <a:endParaRPr lang="en-US"/>
          </a:p>
        </p:txBody>
      </p:sp>
    </p:spTree>
    <p:extLst>
      <p:ext uri="{BB962C8B-B14F-4D97-AF65-F5344CB8AC3E}">
        <p14:creationId xmlns:p14="http://schemas.microsoft.com/office/powerpoint/2010/main" val="3309038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CDFE35AC-C035-5143-9F29-9F526EB1E0F7}" type="slidenum">
              <a:rPr lang="en-US" smtClean="0"/>
              <a:t>18</a:t>
            </a:fld>
            <a:endParaRPr lang="en-US"/>
          </a:p>
        </p:txBody>
      </p:sp>
    </p:spTree>
    <p:extLst>
      <p:ext uri="{BB962C8B-B14F-4D97-AF65-F5344CB8AC3E}">
        <p14:creationId xmlns:p14="http://schemas.microsoft.com/office/powerpoint/2010/main" val="4060146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08AE8814-A1FB-A448-3E82-1AA36015ED96}"/>
              </a:ext>
            </a:extLst>
          </p:cNvPr>
          <p:cNvSpPr>
            <a:spLocks noGrp="1"/>
          </p:cNvSpPr>
          <p:nvPr>
            <p:ph type="sldNum" sz="quarter" idx="5"/>
          </p:nvPr>
        </p:nvSpPr>
        <p:spPr/>
        <p:txBody>
          <a:bodyPr/>
          <a:lstStyle/>
          <a:p>
            <a:fld id="{CDFE35AC-C035-5143-9F29-9F526EB1E0F7}" type="slidenum">
              <a:rPr lang="en-US" smtClean="0"/>
              <a:t>19</a:t>
            </a:fld>
            <a:endParaRPr lang="en-US"/>
          </a:p>
        </p:txBody>
      </p:sp>
    </p:spTree>
    <p:extLst>
      <p:ext uri="{BB962C8B-B14F-4D97-AF65-F5344CB8AC3E}">
        <p14:creationId xmlns:p14="http://schemas.microsoft.com/office/powerpoint/2010/main" val="3981798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750"/>
              </a:spcBef>
              <a:spcAft>
                <a:spcPts val="750"/>
              </a:spcAft>
            </a:pPr>
            <a:endParaRPr lang="en-NZ" sz="1000" b="1" u="none" dirty="0">
              <a:ea typeface="Calibri"/>
              <a:cs typeface="+mn-lt"/>
            </a:endParaRPr>
          </a:p>
        </p:txBody>
      </p:sp>
      <p:sp>
        <p:nvSpPr>
          <p:cNvPr id="4" name="Slide Number Placeholder 3">
            <a:extLst>
              <a:ext uri="{FF2B5EF4-FFF2-40B4-BE49-F238E27FC236}">
                <a16:creationId xmlns:a16="http://schemas.microsoft.com/office/drawing/2014/main" id="{E591F586-E875-14CE-39F9-81FB1A344F37}"/>
              </a:ext>
            </a:extLst>
          </p:cNvPr>
          <p:cNvSpPr>
            <a:spLocks noGrp="1"/>
          </p:cNvSpPr>
          <p:nvPr>
            <p:ph type="sldNum" sz="quarter" idx="5"/>
          </p:nvPr>
        </p:nvSpPr>
        <p:spPr/>
        <p:txBody>
          <a:bodyPr/>
          <a:lstStyle/>
          <a:p>
            <a:fld id="{CDFE35AC-C035-5143-9F29-9F526EB1E0F7}" type="slidenum">
              <a:rPr lang="en-US" smtClean="0"/>
              <a:t>2</a:t>
            </a:fld>
            <a:endParaRPr lang="en-US"/>
          </a:p>
        </p:txBody>
      </p:sp>
    </p:spTree>
    <p:extLst>
      <p:ext uri="{BB962C8B-B14F-4D97-AF65-F5344CB8AC3E}">
        <p14:creationId xmlns:p14="http://schemas.microsoft.com/office/powerpoint/2010/main" val="3520283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00BEE-58D9-20D9-D319-C88978BF05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23BD49-AC47-9C56-02A7-BEFB6949BD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55A572-B22A-CE25-7732-A397F01E1F8B}"/>
              </a:ext>
            </a:extLst>
          </p:cNvPr>
          <p:cNvSpPr>
            <a:spLocks noGrp="1"/>
          </p:cNvSpPr>
          <p:nvPr>
            <p:ph type="body" idx="1"/>
          </p:nvPr>
        </p:nvSpPr>
        <p:spPr/>
        <p:txBody>
          <a:bodyPr/>
          <a:lstStyle/>
          <a:p>
            <a:pPr marL="0" indent="0">
              <a:lnSpc>
                <a:spcPct val="115000"/>
              </a:lnSpc>
              <a:buFont typeface="Arial" panose="020B0604020202020204" pitchFamily="34" charset="0"/>
              <a:buNone/>
            </a:pPr>
            <a:endParaRPr lang="en-US" sz="1200" dirty="0">
              <a:effectLst/>
              <a:latin typeface="+mn-lt"/>
              <a:ea typeface="Calibri" panose="020F0502020204030204" pitchFamily="34" charset="0"/>
              <a:cs typeface="Calibri"/>
            </a:endParaRPr>
          </a:p>
          <a:p>
            <a:pPr marL="0" indent="0">
              <a:lnSpc>
                <a:spcPct val="115000"/>
              </a:lnSpc>
              <a:buFont typeface="Arial" panose="020B0604020202020204" pitchFamily="34" charset="0"/>
              <a:buNone/>
            </a:pPr>
            <a:endParaRPr lang="en-US" sz="1200" dirty="0">
              <a:effectLst/>
              <a:latin typeface="+mn-lt"/>
              <a:ea typeface="Calibri" panose="020F0502020204030204" pitchFamily="34" charset="0"/>
              <a:cs typeface="Calibri"/>
            </a:endParaRPr>
          </a:p>
        </p:txBody>
      </p:sp>
      <p:sp>
        <p:nvSpPr>
          <p:cNvPr id="4" name="Slide Number Placeholder 3">
            <a:extLst>
              <a:ext uri="{FF2B5EF4-FFF2-40B4-BE49-F238E27FC236}">
                <a16:creationId xmlns:a16="http://schemas.microsoft.com/office/drawing/2014/main" id="{E733F153-C284-CEA3-4598-48BCB1758D68}"/>
              </a:ext>
            </a:extLst>
          </p:cNvPr>
          <p:cNvSpPr>
            <a:spLocks noGrp="1"/>
          </p:cNvSpPr>
          <p:nvPr>
            <p:ph type="sldNum" sz="quarter" idx="5"/>
          </p:nvPr>
        </p:nvSpPr>
        <p:spPr/>
        <p:txBody>
          <a:bodyPr/>
          <a:lstStyle/>
          <a:p>
            <a:fld id="{CDFE35AC-C035-5143-9F29-9F526EB1E0F7}" type="slidenum">
              <a:rPr lang="en-US" smtClean="0"/>
              <a:t>3</a:t>
            </a:fld>
            <a:endParaRPr lang="en-US"/>
          </a:p>
        </p:txBody>
      </p:sp>
    </p:spTree>
    <p:extLst>
      <p:ext uri="{BB962C8B-B14F-4D97-AF65-F5344CB8AC3E}">
        <p14:creationId xmlns:p14="http://schemas.microsoft.com/office/powerpoint/2010/main" val="1279881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solidFill>
                <a:srgbClr val="444444"/>
              </a:solidFill>
            </a:endParaRPr>
          </a:p>
        </p:txBody>
      </p:sp>
      <p:sp>
        <p:nvSpPr>
          <p:cNvPr id="4" name="Slide Number Placeholder 3"/>
          <p:cNvSpPr>
            <a:spLocks noGrp="1"/>
          </p:cNvSpPr>
          <p:nvPr>
            <p:ph type="sldNum" sz="quarter" idx="5"/>
          </p:nvPr>
        </p:nvSpPr>
        <p:spPr/>
        <p:txBody>
          <a:bodyPr/>
          <a:lstStyle/>
          <a:p>
            <a:fld id="{CDFE35AC-C035-5143-9F29-9F526EB1E0F7}" type="slidenum">
              <a:rPr lang="en-US" smtClean="0"/>
              <a:t>4</a:t>
            </a:fld>
            <a:endParaRPr lang="en-US"/>
          </a:p>
        </p:txBody>
      </p:sp>
    </p:spTree>
    <p:extLst>
      <p:ext uri="{BB962C8B-B14F-4D97-AF65-F5344CB8AC3E}">
        <p14:creationId xmlns:p14="http://schemas.microsoft.com/office/powerpoint/2010/main" val="915993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1" dirty="0"/>
          </a:p>
        </p:txBody>
      </p:sp>
      <p:sp>
        <p:nvSpPr>
          <p:cNvPr id="4" name="Slide Number Placeholder 3"/>
          <p:cNvSpPr>
            <a:spLocks noGrp="1"/>
          </p:cNvSpPr>
          <p:nvPr>
            <p:ph type="sldNum" sz="quarter" idx="5"/>
          </p:nvPr>
        </p:nvSpPr>
        <p:spPr/>
        <p:txBody>
          <a:bodyPr/>
          <a:lstStyle/>
          <a:p>
            <a:fld id="{CDFE35AC-C035-5143-9F29-9F526EB1E0F7}" type="slidenum">
              <a:rPr lang="en-US" smtClean="0"/>
              <a:t>5</a:t>
            </a:fld>
            <a:endParaRPr lang="en-US"/>
          </a:p>
        </p:txBody>
      </p:sp>
    </p:spTree>
    <p:extLst>
      <p:ext uri="{BB962C8B-B14F-4D97-AF65-F5344CB8AC3E}">
        <p14:creationId xmlns:p14="http://schemas.microsoft.com/office/powerpoint/2010/main" val="714537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FE35AC-C035-5143-9F29-9F526EB1E0F7}" type="slidenum">
              <a:rPr lang="en-US" smtClean="0"/>
              <a:t>6</a:t>
            </a:fld>
            <a:endParaRPr lang="en-US"/>
          </a:p>
        </p:txBody>
      </p:sp>
    </p:spTree>
    <p:extLst>
      <p:ext uri="{BB962C8B-B14F-4D97-AF65-F5344CB8AC3E}">
        <p14:creationId xmlns:p14="http://schemas.microsoft.com/office/powerpoint/2010/main" val="2220265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US" dirty="0">
              <a:solidFill>
                <a:srgbClr val="444444"/>
              </a:solidFill>
            </a:endParaRPr>
          </a:p>
          <a:p>
            <a:pPr>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fld id="{CDFE35AC-C035-5143-9F29-9F526EB1E0F7}" type="slidenum">
              <a:rPr lang="en-US" smtClean="0"/>
              <a:t>7</a:t>
            </a:fld>
            <a:endParaRPr lang="en-US"/>
          </a:p>
        </p:txBody>
      </p:sp>
    </p:spTree>
    <p:extLst>
      <p:ext uri="{BB962C8B-B14F-4D97-AF65-F5344CB8AC3E}">
        <p14:creationId xmlns:p14="http://schemas.microsoft.com/office/powerpoint/2010/main" val="2083102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DFE35AC-C035-5143-9F29-9F526EB1E0F7}" type="slidenum">
              <a:rPr lang="en-US" smtClean="0"/>
              <a:t>8</a:t>
            </a:fld>
            <a:endParaRPr lang="en-US"/>
          </a:p>
        </p:txBody>
      </p:sp>
    </p:spTree>
    <p:extLst>
      <p:ext uri="{BB962C8B-B14F-4D97-AF65-F5344CB8AC3E}">
        <p14:creationId xmlns:p14="http://schemas.microsoft.com/office/powerpoint/2010/main" val="1040957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444444"/>
              </a:solidFill>
            </a:endParaRPr>
          </a:p>
          <a:p>
            <a:endParaRPr lang="en-NZ" dirty="0"/>
          </a:p>
        </p:txBody>
      </p:sp>
      <p:sp>
        <p:nvSpPr>
          <p:cNvPr id="4" name="Slide Number Placeholder 3"/>
          <p:cNvSpPr>
            <a:spLocks noGrp="1"/>
          </p:cNvSpPr>
          <p:nvPr>
            <p:ph type="sldNum" sz="quarter" idx="5"/>
          </p:nvPr>
        </p:nvSpPr>
        <p:spPr/>
        <p:txBody>
          <a:bodyPr/>
          <a:lstStyle/>
          <a:p>
            <a:fld id="{CDFE35AC-C035-5143-9F29-9F526EB1E0F7}" type="slidenum">
              <a:rPr lang="en-US" smtClean="0"/>
              <a:t>9</a:t>
            </a:fld>
            <a:endParaRPr lang="en-US"/>
          </a:p>
        </p:txBody>
      </p:sp>
    </p:spTree>
    <p:extLst>
      <p:ext uri="{BB962C8B-B14F-4D97-AF65-F5344CB8AC3E}">
        <p14:creationId xmlns:p14="http://schemas.microsoft.com/office/powerpoint/2010/main" val="40204760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E430CA-CBE9-EE4D-BC68-786FF6428243}"/>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3" name="Round Single Corner Rectangle 22">
            <a:extLst>
              <a:ext uri="{FF2B5EF4-FFF2-40B4-BE49-F238E27FC236}">
                <a16:creationId xmlns:a16="http://schemas.microsoft.com/office/drawing/2014/main" id="{6335F952-730D-AB4F-9A10-06BE2649ADF5}"/>
              </a:ext>
            </a:extLst>
          </p:cNvPr>
          <p:cNvSpPr/>
          <p:nvPr userDrawn="1"/>
        </p:nvSpPr>
        <p:spPr>
          <a:xfrm rot="10800000" flipH="1">
            <a:off x="0" y="2793"/>
            <a:ext cx="6081487" cy="2886710"/>
          </a:xfrm>
          <a:prstGeom prst="round1Rect">
            <a:avLst>
              <a:gd name="adj" fmla="val 4984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ingle Corner Rectangle 21">
            <a:extLst>
              <a:ext uri="{FF2B5EF4-FFF2-40B4-BE49-F238E27FC236}">
                <a16:creationId xmlns:a16="http://schemas.microsoft.com/office/drawing/2014/main" id="{0CE73E84-A056-554D-ACAC-3C464CFED843}"/>
              </a:ext>
            </a:extLst>
          </p:cNvPr>
          <p:cNvSpPr/>
          <p:nvPr userDrawn="1"/>
        </p:nvSpPr>
        <p:spPr>
          <a:xfrm rot="10800000" flipH="1">
            <a:off x="0" y="0"/>
            <a:ext cx="6081487" cy="2784382"/>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329657D0-F3DD-EC42-AB19-D65F3F7326B8}"/>
              </a:ext>
            </a:extLst>
          </p:cNvPr>
          <p:cNvSpPr/>
          <p:nvPr userDrawn="1"/>
        </p:nvSpPr>
        <p:spPr>
          <a:xfrm flipH="1">
            <a:off x="6981986" y="3882325"/>
            <a:ext cx="2162014" cy="1261175"/>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DB63136B-7C2B-DA46-9244-5916C2E68C62}"/>
              </a:ext>
            </a:extLst>
          </p:cNvPr>
          <p:cNvSpPr>
            <a:spLocks noGrp="1"/>
          </p:cNvSpPr>
          <p:nvPr>
            <p:ph type="body" sz="quarter" idx="10" hasCustomPrompt="1"/>
          </p:nvPr>
        </p:nvSpPr>
        <p:spPr>
          <a:xfrm>
            <a:off x="372037" y="575138"/>
            <a:ext cx="5333819" cy="1495794"/>
          </a:xfrm>
        </p:spPr>
        <p:txBody>
          <a:bodyPr wrap="square" lIns="0" tIns="0" rIns="90000" bIns="0">
            <a:spAutoFit/>
          </a:bodyPr>
          <a:lstStyle>
            <a:lvl1pPr marL="0" indent="0">
              <a:buFontTx/>
              <a:buNone/>
              <a:defRPr sz="5400" b="1">
                <a:solidFill>
                  <a:schemeClr val="tx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This is your</a:t>
            </a:r>
            <a:br>
              <a:rPr lang="en-US"/>
            </a:br>
            <a:r>
              <a:rPr lang="en-US"/>
              <a:t>Presentation Title</a:t>
            </a:r>
          </a:p>
        </p:txBody>
      </p:sp>
      <p:pic>
        <p:nvPicPr>
          <p:cNvPr id="21" name="Graphic 20">
            <a:extLst>
              <a:ext uri="{FF2B5EF4-FFF2-40B4-BE49-F238E27FC236}">
                <a16:creationId xmlns:a16="http://schemas.microsoft.com/office/drawing/2014/main" id="{4A592731-F111-8844-B87B-3EFF259C3E36}"/>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0852" t="36120" r="30852" b="35749"/>
          <a:stretch/>
        </p:blipFill>
        <p:spPr>
          <a:xfrm>
            <a:off x="7051222" y="3989559"/>
            <a:ext cx="2040807" cy="1059600"/>
          </a:xfrm>
          <a:prstGeom prst="rect">
            <a:avLst/>
          </a:prstGeom>
        </p:spPr>
      </p:pic>
      <p:sp>
        <p:nvSpPr>
          <p:cNvPr id="3" name="Subtitle 2"/>
          <p:cNvSpPr>
            <a:spLocks noGrp="1"/>
          </p:cNvSpPr>
          <p:nvPr>
            <p:ph type="subTitle" idx="1" hasCustomPrompt="1"/>
          </p:nvPr>
        </p:nvSpPr>
        <p:spPr>
          <a:xfrm>
            <a:off x="372037" y="2150970"/>
            <a:ext cx="2695122" cy="332399"/>
          </a:xfrm>
        </p:spPr>
        <p:txBody>
          <a:bodyPr lIns="0" tIns="0" rIns="0" bIns="0">
            <a:spAutoFit/>
          </a:bodyPr>
          <a:lstStyle>
            <a:lvl1pPr marL="0" indent="0" algn="l">
              <a:buNone/>
              <a:defRPr sz="24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September 2020</a:t>
            </a:r>
          </a:p>
        </p:txBody>
      </p:sp>
    </p:spTree>
    <p:extLst>
      <p:ext uri="{BB962C8B-B14F-4D97-AF65-F5344CB8AC3E}">
        <p14:creationId xmlns:p14="http://schemas.microsoft.com/office/powerpoint/2010/main" val="649852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E430CA-CBE9-EE4D-BC68-786FF6428243}"/>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3" name="Round Single Corner Rectangle 22">
            <a:extLst>
              <a:ext uri="{FF2B5EF4-FFF2-40B4-BE49-F238E27FC236}">
                <a16:creationId xmlns:a16="http://schemas.microsoft.com/office/drawing/2014/main" id="{6335F952-730D-AB4F-9A10-06BE2649ADF5}"/>
              </a:ext>
            </a:extLst>
          </p:cNvPr>
          <p:cNvSpPr/>
          <p:nvPr userDrawn="1"/>
        </p:nvSpPr>
        <p:spPr>
          <a:xfrm rot="10800000" flipH="1">
            <a:off x="0" y="2793"/>
            <a:ext cx="6081487" cy="2886710"/>
          </a:xfrm>
          <a:prstGeom prst="round1Rect">
            <a:avLst>
              <a:gd name="adj" fmla="val 4984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ingle Corner Rectangle 21">
            <a:extLst>
              <a:ext uri="{FF2B5EF4-FFF2-40B4-BE49-F238E27FC236}">
                <a16:creationId xmlns:a16="http://schemas.microsoft.com/office/drawing/2014/main" id="{0CE73E84-A056-554D-ACAC-3C464CFED843}"/>
              </a:ext>
            </a:extLst>
          </p:cNvPr>
          <p:cNvSpPr/>
          <p:nvPr userDrawn="1"/>
        </p:nvSpPr>
        <p:spPr>
          <a:xfrm rot="10800000" flipH="1">
            <a:off x="0" y="0"/>
            <a:ext cx="6081487" cy="2784382"/>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329657D0-F3DD-EC42-AB19-D65F3F7326B8}"/>
              </a:ext>
            </a:extLst>
          </p:cNvPr>
          <p:cNvSpPr/>
          <p:nvPr userDrawn="1"/>
        </p:nvSpPr>
        <p:spPr>
          <a:xfrm flipH="1">
            <a:off x="6981986" y="3882325"/>
            <a:ext cx="2162014" cy="1261175"/>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DB63136B-7C2B-DA46-9244-5916C2E68C62}"/>
              </a:ext>
            </a:extLst>
          </p:cNvPr>
          <p:cNvSpPr>
            <a:spLocks noGrp="1"/>
          </p:cNvSpPr>
          <p:nvPr>
            <p:ph type="body" sz="quarter" idx="10" hasCustomPrompt="1"/>
          </p:nvPr>
        </p:nvSpPr>
        <p:spPr>
          <a:xfrm>
            <a:off x="372037" y="575138"/>
            <a:ext cx="5333819" cy="1495794"/>
          </a:xfrm>
        </p:spPr>
        <p:txBody>
          <a:bodyPr wrap="square" lIns="0" tIns="0" rIns="90000" bIns="0">
            <a:spAutoFit/>
          </a:bodyPr>
          <a:lstStyle>
            <a:lvl1pPr marL="0" indent="0">
              <a:buFontTx/>
              <a:buNone/>
              <a:defRPr sz="5400" b="1">
                <a:solidFill>
                  <a:schemeClr val="tx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This is your</a:t>
            </a:r>
            <a:br>
              <a:rPr lang="en-US"/>
            </a:br>
            <a:r>
              <a:rPr lang="en-US"/>
              <a:t>Presentation Title</a:t>
            </a:r>
          </a:p>
        </p:txBody>
      </p:sp>
      <p:pic>
        <p:nvPicPr>
          <p:cNvPr id="21" name="Graphic 20">
            <a:extLst>
              <a:ext uri="{FF2B5EF4-FFF2-40B4-BE49-F238E27FC236}">
                <a16:creationId xmlns:a16="http://schemas.microsoft.com/office/drawing/2014/main" id="{4A592731-F111-8844-B87B-3EFF259C3E36}"/>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0852" t="36120" r="30852" b="35749"/>
          <a:stretch/>
        </p:blipFill>
        <p:spPr>
          <a:xfrm>
            <a:off x="7051222" y="3989559"/>
            <a:ext cx="2040807" cy="1059600"/>
          </a:xfrm>
          <a:prstGeom prst="rect">
            <a:avLst/>
          </a:prstGeom>
        </p:spPr>
      </p:pic>
      <p:sp>
        <p:nvSpPr>
          <p:cNvPr id="3" name="Subtitle 2"/>
          <p:cNvSpPr>
            <a:spLocks noGrp="1"/>
          </p:cNvSpPr>
          <p:nvPr>
            <p:ph type="subTitle" idx="1" hasCustomPrompt="1"/>
          </p:nvPr>
        </p:nvSpPr>
        <p:spPr>
          <a:xfrm>
            <a:off x="372037" y="2150970"/>
            <a:ext cx="2695122" cy="332399"/>
          </a:xfrm>
        </p:spPr>
        <p:txBody>
          <a:bodyPr lIns="0" tIns="0" rIns="0" bIns="0">
            <a:spAutoFit/>
          </a:bodyPr>
          <a:lstStyle>
            <a:lvl1pPr marL="0" indent="0" algn="l">
              <a:buNone/>
              <a:defRPr sz="24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September 2020</a:t>
            </a:r>
          </a:p>
        </p:txBody>
      </p:sp>
    </p:spTree>
    <p:extLst>
      <p:ext uri="{BB962C8B-B14F-4D97-AF65-F5344CB8AC3E}">
        <p14:creationId xmlns:p14="http://schemas.microsoft.com/office/powerpoint/2010/main" val="649852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 Longer Tit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A9F6E65-3F47-A242-9DB0-B8513F0DD8DB}"/>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3" name="Round Single Corner Rectangle 22">
            <a:extLst>
              <a:ext uri="{FF2B5EF4-FFF2-40B4-BE49-F238E27FC236}">
                <a16:creationId xmlns:a16="http://schemas.microsoft.com/office/drawing/2014/main" id="{6335F952-730D-AB4F-9A10-06BE2649ADF5}"/>
              </a:ext>
            </a:extLst>
          </p:cNvPr>
          <p:cNvSpPr/>
          <p:nvPr userDrawn="1"/>
        </p:nvSpPr>
        <p:spPr>
          <a:xfrm rot="10800000" flipH="1">
            <a:off x="0" y="2793"/>
            <a:ext cx="6801394" cy="3210670"/>
          </a:xfrm>
          <a:prstGeom prst="round1Rect">
            <a:avLst>
              <a:gd name="adj" fmla="val 4984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ingle Corner Rectangle 21">
            <a:extLst>
              <a:ext uri="{FF2B5EF4-FFF2-40B4-BE49-F238E27FC236}">
                <a16:creationId xmlns:a16="http://schemas.microsoft.com/office/drawing/2014/main" id="{0CE73E84-A056-554D-ACAC-3C464CFED843}"/>
              </a:ext>
            </a:extLst>
          </p:cNvPr>
          <p:cNvSpPr/>
          <p:nvPr userDrawn="1"/>
        </p:nvSpPr>
        <p:spPr>
          <a:xfrm rot="10800000" flipH="1">
            <a:off x="0" y="0"/>
            <a:ext cx="6801394" cy="3096858"/>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329657D0-F3DD-EC42-AB19-D65F3F7326B8}"/>
              </a:ext>
            </a:extLst>
          </p:cNvPr>
          <p:cNvSpPr/>
          <p:nvPr userDrawn="1"/>
        </p:nvSpPr>
        <p:spPr>
          <a:xfrm flipH="1">
            <a:off x="6981986" y="3882325"/>
            <a:ext cx="2162014" cy="1261175"/>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DB63136B-7C2B-DA46-9244-5916C2E68C62}"/>
              </a:ext>
            </a:extLst>
          </p:cNvPr>
          <p:cNvSpPr>
            <a:spLocks noGrp="1"/>
          </p:cNvSpPr>
          <p:nvPr>
            <p:ph type="body" sz="quarter" idx="10" hasCustomPrompt="1"/>
          </p:nvPr>
        </p:nvSpPr>
        <p:spPr>
          <a:xfrm>
            <a:off x="372037" y="575138"/>
            <a:ext cx="5333819" cy="1329595"/>
          </a:xfrm>
        </p:spPr>
        <p:txBody>
          <a:bodyPr wrap="square" lIns="0" tIns="0" rIns="90000" bIns="0">
            <a:spAutoFit/>
          </a:bodyPr>
          <a:lstStyle>
            <a:lvl1pPr marL="0" indent="0">
              <a:buFontTx/>
              <a:buNone/>
              <a:defRPr sz="4800" b="1">
                <a:solidFill>
                  <a:schemeClr val="tx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This is your</a:t>
            </a:r>
            <a:br>
              <a:rPr lang="en-US"/>
            </a:br>
            <a:r>
              <a:rPr lang="en-US"/>
              <a:t>Presentation Title</a:t>
            </a:r>
          </a:p>
        </p:txBody>
      </p:sp>
      <p:pic>
        <p:nvPicPr>
          <p:cNvPr id="21" name="Graphic 20">
            <a:extLst>
              <a:ext uri="{FF2B5EF4-FFF2-40B4-BE49-F238E27FC236}">
                <a16:creationId xmlns:a16="http://schemas.microsoft.com/office/drawing/2014/main" id="{4A592731-F111-8844-B87B-3EFF259C3E36}"/>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0852" t="36120" r="30852" b="35749"/>
          <a:stretch/>
        </p:blipFill>
        <p:spPr>
          <a:xfrm>
            <a:off x="7051222" y="3989559"/>
            <a:ext cx="2040807" cy="1059600"/>
          </a:xfrm>
          <a:prstGeom prst="rect">
            <a:avLst/>
          </a:prstGeom>
        </p:spPr>
      </p:pic>
      <p:sp>
        <p:nvSpPr>
          <p:cNvPr id="3" name="Subtitle 2"/>
          <p:cNvSpPr>
            <a:spLocks noGrp="1"/>
          </p:cNvSpPr>
          <p:nvPr>
            <p:ph type="subTitle" idx="1" hasCustomPrompt="1"/>
          </p:nvPr>
        </p:nvSpPr>
        <p:spPr>
          <a:xfrm>
            <a:off x="372037" y="2150970"/>
            <a:ext cx="2695122" cy="332399"/>
          </a:xfrm>
        </p:spPr>
        <p:txBody>
          <a:bodyPr lIns="0" tIns="0" rIns="0" bIns="0">
            <a:spAutoFit/>
          </a:bodyPr>
          <a:lstStyle>
            <a:lvl1pPr marL="0" indent="0" algn="l">
              <a:buNone/>
              <a:defRPr sz="24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September 2020</a:t>
            </a:r>
          </a:p>
        </p:txBody>
      </p:sp>
    </p:spTree>
    <p:extLst>
      <p:ext uri="{BB962C8B-B14F-4D97-AF65-F5344CB8AC3E}">
        <p14:creationId xmlns:p14="http://schemas.microsoft.com/office/powerpoint/2010/main" val="4190781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Pictur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C42D3FBA-4264-514A-AB2C-64CDD70D053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3" name="Round Single Corner Rectangle 22">
            <a:extLst>
              <a:ext uri="{FF2B5EF4-FFF2-40B4-BE49-F238E27FC236}">
                <a16:creationId xmlns:a16="http://schemas.microsoft.com/office/drawing/2014/main" id="{6335F952-730D-AB4F-9A10-06BE2649ADF5}"/>
              </a:ext>
            </a:extLst>
          </p:cNvPr>
          <p:cNvSpPr/>
          <p:nvPr userDrawn="1"/>
        </p:nvSpPr>
        <p:spPr>
          <a:xfrm rot="10800000" flipH="1">
            <a:off x="0" y="2793"/>
            <a:ext cx="6081487" cy="2886710"/>
          </a:xfrm>
          <a:prstGeom prst="round1Rect">
            <a:avLst>
              <a:gd name="adj" fmla="val 49847"/>
            </a:avLst>
          </a:prstGeom>
          <a:gradFill flip="none" rotWithShape="1">
            <a:gsLst>
              <a:gs pos="0">
                <a:schemeClr val="accent1"/>
              </a:gs>
              <a:gs pos="5100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ingle Corner Rectangle 21">
            <a:extLst>
              <a:ext uri="{FF2B5EF4-FFF2-40B4-BE49-F238E27FC236}">
                <a16:creationId xmlns:a16="http://schemas.microsoft.com/office/drawing/2014/main" id="{0CE73E84-A056-554D-ACAC-3C464CFED843}"/>
              </a:ext>
            </a:extLst>
          </p:cNvPr>
          <p:cNvSpPr/>
          <p:nvPr userDrawn="1"/>
        </p:nvSpPr>
        <p:spPr>
          <a:xfrm rot="10800000" flipH="1">
            <a:off x="0" y="0"/>
            <a:ext cx="6081487" cy="2784382"/>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329657D0-F3DD-EC42-AB19-D65F3F7326B8}"/>
              </a:ext>
            </a:extLst>
          </p:cNvPr>
          <p:cNvSpPr/>
          <p:nvPr userDrawn="1"/>
        </p:nvSpPr>
        <p:spPr>
          <a:xfrm flipH="1">
            <a:off x="6981986" y="3882325"/>
            <a:ext cx="2162014" cy="1261175"/>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DB63136B-7C2B-DA46-9244-5916C2E68C62}"/>
              </a:ext>
            </a:extLst>
          </p:cNvPr>
          <p:cNvSpPr>
            <a:spLocks noGrp="1"/>
          </p:cNvSpPr>
          <p:nvPr>
            <p:ph type="body" sz="quarter" idx="10" hasCustomPrompt="1"/>
          </p:nvPr>
        </p:nvSpPr>
        <p:spPr>
          <a:xfrm>
            <a:off x="372037" y="575138"/>
            <a:ext cx="5333819" cy="1495794"/>
          </a:xfrm>
        </p:spPr>
        <p:txBody>
          <a:bodyPr wrap="square" lIns="0" tIns="0" rIns="90000" bIns="0">
            <a:spAutoFit/>
          </a:bodyPr>
          <a:lstStyle>
            <a:lvl1pPr marL="0" indent="0">
              <a:buFontTx/>
              <a:buNone/>
              <a:defRPr sz="5400" b="1">
                <a:solidFill>
                  <a:schemeClr val="tx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This is your</a:t>
            </a:r>
            <a:br>
              <a:rPr lang="en-US"/>
            </a:br>
            <a:r>
              <a:rPr lang="en-US"/>
              <a:t>Presentation Title</a:t>
            </a:r>
          </a:p>
        </p:txBody>
      </p:sp>
      <p:pic>
        <p:nvPicPr>
          <p:cNvPr id="21" name="Graphic 20">
            <a:extLst>
              <a:ext uri="{FF2B5EF4-FFF2-40B4-BE49-F238E27FC236}">
                <a16:creationId xmlns:a16="http://schemas.microsoft.com/office/drawing/2014/main" id="{4A592731-F111-8844-B87B-3EFF259C3E36}"/>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0852" t="36120" r="30852" b="35749"/>
          <a:stretch/>
        </p:blipFill>
        <p:spPr>
          <a:xfrm>
            <a:off x="7051222" y="3989559"/>
            <a:ext cx="2040807" cy="1059600"/>
          </a:xfrm>
          <a:prstGeom prst="rect">
            <a:avLst/>
          </a:prstGeom>
        </p:spPr>
      </p:pic>
      <p:sp>
        <p:nvSpPr>
          <p:cNvPr id="3" name="Subtitle 2"/>
          <p:cNvSpPr>
            <a:spLocks noGrp="1"/>
          </p:cNvSpPr>
          <p:nvPr>
            <p:ph type="subTitle" idx="1" hasCustomPrompt="1"/>
          </p:nvPr>
        </p:nvSpPr>
        <p:spPr>
          <a:xfrm>
            <a:off x="372037" y="2150970"/>
            <a:ext cx="2695122" cy="332399"/>
          </a:xfrm>
        </p:spPr>
        <p:txBody>
          <a:bodyPr lIns="0" tIns="0" rIns="0" bIns="0">
            <a:spAutoFit/>
          </a:bodyPr>
          <a:lstStyle>
            <a:lvl1pPr marL="0" indent="0" algn="l">
              <a:buNone/>
              <a:defRPr sz="24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September 2020</a:t>
            </a:r>
          </a:p>
        </p:txBody>
      </p:sp>
    </p:spTree>
    <p:extLst>
      <p:ext uri="{BB962C8B-B14F-4D97-AF65-F5344CB8AC3E}">
        <p14:creationId xmlns:p14="http://schemas.microsoft.com/office/powerpoint/2010/main" val="3890977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E430CA-CBE9-EE4D-BC68-786FF6428243}"/>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3" name="Round Single Corner Rectangle 22">
            <a:extLst>
              <a:ext uri="{FF2B5EF4-FFF2-40B4-BE49-F238E27FC236}">
                <a16:creationId xmlns:a16="http://schemas.microsoft.com/office/drawing/2014/main" id="{6335F952-730D-AB4F-9A10-06BE2649ADF5}"/>
              </a:ext>
            </a:extLst>
          </p:cNvPr>
          <p:cNvSpPr/>
          <p:nvPr userDrawn="1"/>
        </p:nvSpPr>
        <p:spPr>
          <a:xfrm rot="10800000" flipH="1">
            <a:off x="0" y="2793"/>
            <a:ext cx="6081487" cy="2886710"/>
          </a:xfrm>
          <a:prstGeom prst="round1Rect">
            <a:avLst>
              <a:gd name="adj" fmla="val 4984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ingle Corner Rectangle 21">
            <a:extLst>
              <a:ext uri="{FF2B5EF4-FFF2-40B4-BE49-F238E27FC236}">
                <a16:creationId xmlns:a16="http://schemas.microsoft.com/office/drawing/2014/main" id="{0CE73E84-A056-554D-ACAC-3C464CFED843}"/>
              </a:ext>
            </a:extLst>
          </p:cNvPr>
          <p:cNvSpPr/>
          <p:nvPr userDrawn="1"/>
        </p:nvSpPr>
        <p:spPr>
          <a:xfrm rot="10800000" flipH="1">
            <a:off x="0" y="0"/>
            <a:ext cx="6081487" cy="2784382"/>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329657D0-F3DD-EC42-AB19-D65F3F7326B8}"/>
              </a:ext>
            </a:extLst>
          </p:cNvPr>
          <p:cNvSpPr/>
          <p:nvPr userDrawn="1"/>
        </p:nvSpPr>
        <p:spPr>
          <a:xfrm flipH="1">
            <a:off x="6981986" y="3882325"/>
            <a:ext cx="2162014" cy="1261175"/>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DB63136B-7C2B-DA46-9244-5916C2E68C62}"/>
              </a:ext>
            </a:extLst>
          </p:cNvPr>
          <p:cNvSpPr>
            <a:spLocks noGrp="1"/>
          </p:cNvSpPr>
          <p:nvPr>
            <p:ph type="body" sz="quarter" idx="10" hasCustomPrompt="1"/>
          </p:nvPr>
        </p:nvSpPr>
        <p:spPr>
          <a:xfrm>
            <a:off x="372037" y="575138"/>
            <a:ext cx="5333819" cy="1495794"/>
          </a:xfrm>
        </p:spPr>
        <p:txBody>
          <a:bodyPr wrap="square" lIns="0" tIns="0" rIns="90000" bIns="0">
            <a:spAutoFit/>
          </a:bodyPr>
          <a:lstStyle>
            <a:lvl1pPr marL="0" indent="0">
              <a:buFontTx/>
              <a:buNone/>
              <a:defRPr sz="5400" b="1">
                <a:solidFill>
                  <a:schemeClr val="tx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This is your</a:t>
            </a:r>
            <a:br>
              <a:rPr lang="en-US"/>
            </a:br>
            <a:r>
              <a:rPr lang="en-US"/>
              <a:t>Presentation Title</a:t>
            </a:r>
          </a:p>
        </p:txBody>
      </p:sp>
      <p:pic>
        <p:nvPicPr>
          <p:cNvPr id="21" name="Graphic 20">
            <a:extLst>
              <a:ext uri="{FF2B5EF4-FFF2-40B4-BE49-F238E27FC236}">
                <a16:creationId xmlns:a16="http://schemas.microsoft.com/office/drawing/2014/main" id="{4A592731-F111-8844-B87B-3EFF259C3E36}"/>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0852" t="36120" r="30852" b="35749"/>
          <a:stretch/>
        </p:blipFill>
        <p:spPr>
          <a:xfrm>
            <a:off x="7051222" y="3989559"/>
            <a:ext cx="2040807" cy="1059600"/>
          </a:xfrm>
          <a:prstGeom prst="rect">
            <a:avLst/>
          </a:prstGeom>
        </p:spPr>
      </p:pic>
      <p:sp>
        <p:nvSpPr>
          <p:cNvPr id="3" name="Subtitle 2"/>
          <p:cNvSpPr>
            <a:spLocks noGrp="1"/>
          </p:cNvSpPr>
          <p:nvPr>
            <p:ph type="subTitle" idx="1" hasCustomPrompt="1"/>
          </p:nvPr>
        </p:nvSpPr>
        <p:spPr>
          <a:xfrm>
            <a:off x="372037" y="2150970"/>
            <a:ext cx="2695122" cy="332399"/>
          </a:xfrm>
        </p:spPr>
        <p:txBody>
          <a:bodyPr lIns="0" tIns="0" rIns="0" bIns="0">
            <a:spAutoFit/>
          </a:bodyPr>
          <a:lstStyle>
            <a:lvl1pPr marL="0" indent="0" algn="l">
              <a:buNone/>
              <a:defRPr sz="24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September 2020</a:t>
            </a:r>
          </a:p>
        </p:txBody>
      </p:sp>
    </p:spTree>
    <p:extLst>
      <p:ext uri="{BB962C8B-B14F-4D97-AF65-F5344CB8AC3E}">
        <p14:creationId xmlns:p14="http://schemas.microsoft.com/office/powerpoint/2010/main" val="649852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Longer Tit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A9F6E65-3F47-A242-9DB0-B8513F0DD8DB}"/>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3" name="Round Single Corner Rectangle 22">
            <a:extLst>
              <a:ext uri="{FF2B5EF4-FFF2-40B4-BE49-F238E27FC236}">
                <a16:creationId xmlns:a16="http://schemas.microsoft.com/office/drawing/2014/main" id="{6335F952-730D-AB4F-9A10-06BE2649ADF5}"/>
              </a:ext>
            </a:extLst>
          </p:cNvPr>
          <p:cNvSpPr/>
          <p:nvPr userDrawn="1"/>
        </p:nvSpPr>
        <p:spPr>
          <a:xfrm rot="10800000" flipH="1">
            <a:off x="0" y="2793"/>
            <a:ext cx="6801394" cy="3210670"/>
          </a:xfrm>
          <a:prstGeom prst="round1Rect">
            <a:avLst>
              <a:gd name="adj" fmla="val 4984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ingle Corner Rectangle 21">
            <a:extLst>
              <a:ext uri="{FF2B5EF4-FFF2-40B4-BE49-F238E27FC236}">
                <a16:creationId xmlns:a16="http://schemas.microsoft.com/office/drawing/2014/main" id="{0CE73E84-A056-554D-ACAC-3C464CFED843}"/>
              </a:ext>
            </a:extLst>
          </p:cNvPr>
          <p:cNvSpPr/>
          <p:nvPr userDrawn="1"/>
        </p:nvSpPr>
        <p:spPr>
          <a:xfrm rot="10800000" flipH="1">
            <a:off x="0" y="0"/>
            <a:ext cx="6801394" cy="3096858"/>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329657D0-F3DD-EC42-AB19-D65F3F7326B8}"/>
              </a:ext>
            </a:extLst>
          </p:cNvPr>
          <p:cNvSpPr/>
          <p:nvPr userDrawn="1"/>
        </p:nvSpPr>
        <p:spPr>
          <a:xfrm flipH="1">
            <a:off x="6981986" y="3882325"/>
            <a:ext cx="2162014" cy="1261175"/>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DB63136B-7C2B-DA46-9244-5916C2E68C62}"/>
              </a:ext>
            </a:extLst>
          </p:cNvPr>
          <p:cNvSpPr>
            <a:spLocks noGrp="1"/>
          </p:cNvSpPr>
          <p:nvPr>
            <p:ph type="body" sz="quarter" idx="10" hasCustomPrompt="1"/>
          </p:nvPr>
        </p:nvSpPr>
        <p:spPr>
          <a:xfrm>
            <a:off x="372037" y="575138"/>
            <a:ext cx="5333819" cy="1329595"/>
          </a:xfrm>
        </p:spPr>
        <p:txBody>
          <a:bodyPr wrap="square" lIns="0" tIns="0" rIns="90000" bIns="0">
            <a:spAutoFit/>
          </a:bodyPr>
          <a:lstStyle>
            <a:lvl1pPr marL="0" indent="0">
              <a:buFontTx/>
              <a:buNone/>
              <a:defRPr sz="4800" b="1">
                <a:solidFill>
                  <a:schemeClr val="tx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This is your</a:t>
            </a:r>
            <a:br>
              <a:rPr lang="en-US"/>
            </a:br>
            <a:r>
              <a:rPr lang="en-US"/>
              <a:t>Presentation Title</a:t>
            </a:r>
          </a:p>
        </p:txBody>
      </p:sp>
      <p:pic>
        <p:nvPicPr>
          <p:cNvPr id="21" name="Graphic 20">
            <a:extLst>
              <a:ext uri="{FF2B5EF4-FFF2-40B4-BE49-F238E27FC236}">
                <a16:creationId xmlns:a16="http://schemas.microsoft.com/office/drawing/2014/main" id="{4A592731-F111-8844-B87B-3EFF259C3E36}"/>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0852" t="36120" r="30852" b="35749"/>
          <a:stretch/>
        </p:blipFill>
        <p:spPr>
          <a:xfrm>
            <a:off x="7051222" y="3989559"/>
            <a:ext cx="2040807" cy="1059600"/>
          </a:xfrm>
          <a:prstGeom prst="rect">
            <a:avLst/>
          </a:prstGeom>
        </p:spPr>
      </p:pic>
      <p:sp>
        <p:nvSpPr>
          <p:cNvPr id="3" name="Subtitle 2"/>
          <p:cNvSpPr>
            <a:spLocks noGrp="1"/>
          </p:cNvSpPr>
          <p:nvPr>
            <p:ph type="subTitle" idx="1" hasCustomPrompt="1"/>
          </p:nvPr>
        </p:nvSpPr>
        <p:spPr>
          <a:xfrm>
            <a:off x="372037" y="2150970"/>
            <a:ext cx="2695122" cy="332399"/>
          </a:xfrm>
        </p:spPr>
        <p:txBody>
          <a:bodyPr lIns="0" tIns="0" rIns="0" bIns="0">
            <a:spAutoFit/>
          </a:bodyPr>
          <a:lstStyle>
            <a:lvl1pPr marL="0" indent="0" algn="l">
              <a:buNone/>
              <a:defRPr sz="24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September 2020</a:t>
            </a:r>
          </a:p>
        </p:txBody>
      </p:sp>
    </p:spTree>
    <p:extLst>
      <p:ext uri="{BB962C8B-B14F-4D97-AF65-F5344CB8AC3E}">
        <p14:creationId xmlns:p14="http://schemas.microsoft.com/office/powerpoint/2010/main" val="4190781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 Pictur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C42D3FBA-4264-514A-AB2C-64CDD70D053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3" name="Round Single Corner Rectangle 22">
            <a:extLst>
              <a:ext uri="{FF2B5EF4-FFF2-40B4-BE49-F238E27FC236}">
                <a16:creationId xmlns:a16="http://schemas.microsoft.com/office/drawing/2014/main" id="{6335F952-730D-AB4F-9A10-06BE2649ADF5}"/>
              </a:ext>
            </a:extLst>
          </p:cNvPr>
          <p:cNvSpPr/>
          <p:nvPr userDrawn="1"/>
        </p:nvSpPr>
        <p:spPr>
          <a:xfrm rot="10800000" flipH="1">
            <a:off x="0" y="2793"/>
            <a:ext cx="6081487" cy="2886710"/>
          </a:xfrm>
          <a:prstGeom prst="round1Rect">
            <a:avLst>
              <a:gd name="adj" fmla="val 49847"/>
            </a:avLst>
          </a:prstGeom>
          <a:gradFill flip="none" rotWithShape="1">
            <a:gsLst>
              <a:gs pos="0">
                <a:schemeClr val="accent1"/>
              </a:gs>
              <a:gs pos="5100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ingle Corner Rectangle 21">
            <a:extLst>
              <a:ext uri="{FF2B5EF4-FFF2-40B4-BE49-F238E27FC236}">
                <a16:creationId xmlns:a16="http://schemas.microsoft.com/office/drawing/2014/main" id="{0CE73E84-A056-554D-ACAC-3C464CFED843}"/>
              </a:ext>
            </a:extLst>
          </p:cNvPr>
          <p:cNvSpPr/>
          <p:nvPr userDrawn="1"/>
        </p:nvSpPr>
        <p:spPr>
          <a:xfrm rot="10800000" flipH="1">
            <a:off x="0" y="0"/>
            <a:ext cx="6081487" cy="2784382"/>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329657D0-F3DD-EC42-AB19-D65F3F7326B8}"/>
              </a:ext>
            </a:extLst>
          </p:cNvPr>
          <p:cNvSpPr/>
          <p:nvPr userDrawn="1"/>
        </p:nvSpPr>
        <p:spPr>
          <a:xfrm flipH="1">
            <a:off x="6981986" y="3882325"/>
            <a:ext cx="2162014" cy="1261175"/>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DB63136B-7C2B-DA46-9244-5916C2E68C62}"/>
              </a:ext>
            </a:extLst>
          </p:cNvPr>
          <p:cNvSpPr>
            <a:spLocks noGrp="1"/>
          </p:cNvSpPr>
          <p:nvPr>
            <p:ph type="body" sz="quarter" idx="10" hasCustomPrompt="1"/>
          </p:nvPr>
        </p:nvSpPr>
        <p:spPr>
          <a:xfrm>
            <a:off x="372037" y="575138"/>
            <a:ext cx="5333819" cy="1495794"/>
          </a:xfrm>
        </p:spPr>
        <p:txBody>
          <a:bodyPr wrap="square" lIns="0" tIns="0" rIns="90000" bIns="0">
            <a:spAutoFit/>
          </a:bodyPr>
          <a:lstStyle>
            <a:lvl1pPr marL="0" indent="0">
              <a:buFontTx/>
              <a:buNone/>
              <a:defRPr sz="5400" b="1">
                <a:solidFill>
                  <a:schemeClr val="tx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This is your</a:t>
            </a:r>
            <a:br>
              <a:rPr lang="en-US"/>
            </a:br>
            <a:r>
              <a:rPr lang="en-US"/>
              <a:t>Presentation Title</a:t>
            </a:r>
          </a:p>
        </p:txBody>
      </p:sp>
      <p:pic>
        <p:nvPicPr>
          <p:cNvPr id="21" name="Graphic 20">
            <a:extLst>
              <a:ext uri="{FF2B5EF4-FFF2-40B4-BE49-F238E27FC236}">
                <a16:creationId xmlns:a16="http://schemas.microsoft.com/office/drawing/2014/main" id="{4A592731-F111-8844-B87B-3EFF259C3E36}"/>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0852" t="36120" r="30852" b="35749"/>
          <a:stretch/>
        </p:blipFill>
        <p:spPr>
          <a:xfrm>
            <a:off x="7051222" y="3989559"/>
            <a:ext cx="2040807" cy="1059600"/>
          </a:xfrm>
          <a:prstGeom prst="rect">
            <a:avLst/>
          </a:prstGeom>
        </p:spPr>
      </p:pic>
      <p:sp>
        <p:nvSpPr>
          <p:cNvPr id="3" name="Subtitle 2"/>
          <p:cNvSpPr>
            <a:spLocks noGrp="1"/>
          </p:cNvSpPr>
          <p:nvPr>
            <p:ph type="subTitle" idx="1" hasCustomPrompt="1"/>
          </p:nvPr>
        </p:nvSpPr>
        <p:spPr>
          <a:xfrm>
            <a:off x="372037" y="2150970"/>
            <a:ext cx="2695122" cy="332399"/>
          </a:xfrm>
        </p:spPr>
        <p:txBody>
          <a:bodyPr lIns="0" tIns="0" rIns="0" bIns="0">
            <a:spAutoFit/>
          </a:bodyPr>
          <a:lstStyle>
            <a:lvl1pPr marL="0" indent="0" algn="l">
              <a:buNone/>
              <a:defRPr sz="24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September 2020</a:t>
            </a:r>
          </a:p>
        </p:txBody>
      </p:sp>
    </p:spTree>
    <p:extLst>
      <p:ext uri="{BB962C8B-B14F-4D97-AF65-F5344CB8AC3E}">
        <p14:creationId xmlns:p14="http://schemas.microsoft.com/office/powerpoint/2010/main" val="3890977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E430CA-CBE9-EE4D-BC68-786FF6428243}"/>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3" name="Round Single Corner Rectangle 22">
            <a:extLst>
              <a:ext uri="{FF2B5EF4-FFF2-40B4-BE49-F238E27FC236}">
                <a16:creationId xmlns:a16="http://schemas.microsoft.com/office/drawing/2014/main" id="{6335F952-730D-AB4F-9A10-06BE2649ADF5}"/>
              </a:ext>
            </a:extLst>
          </p:cNvPr>
          <p:cNvSpPr/>
          <p:nvPr userDrawn="1"/>
        </p:nvSpPr>
        <p:spPr>
          <a:xfrm rot="10800000" flipH="1">
            <a:off x="0" y="2793"/>
            <a:ext cx="6081487" cy="2886710"/>
          </a:xfrm>
          <a:prstGeom prst="round1Rect">
            <a:avLst>
              <a:gd name="adj" fmla="val 4984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ingle Corner Rectangle 21">
            <a:extLst>
              <a:ext uri="{FF2B5EF4-FFF2-40B4-BE49-F238E27FC236}">
                <a16:creationId xmlns:a16="http://schemas.microsoft.com/office/drawing/2014/main" id="{0CE73E84-A056-554D-ACAC-3C464CFED843}"/>
              </a:ext>
            </a:extLst>
          </p:cNvPr>
          <p:cNvSpPr/>
          <p:nvPr userDrawn="1"/>
        </p:nvSpPr>
        <p:spPr>
          <a:xfrm rot="10800000" flipH="1">
            <a:off x="0" y="0"/>
            <a:ext cx="6081487" cy="2784382"/>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329657D0-F3DD-EC42-AB19-D65F3F7326B8}"/>
              </a:ext>
            </a:extLst>
          </p:cNvPr>
          <p:cNvSpPr/>
          <p:nvPr userDrawn="1"/>
        </p:nvSpPr>
        <p:spPr>
          <a:xfrm flipH="1">
            <a:off x="6981986" y="3882325"/>
            <a:ext cx="2162014" cy="1261175"/>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DB63136B-7C2B-DA46-9244-5916C2E68C62}"/>
              </a:ext>
            </a:extLst>
          </p:cNvPr>
          <p:cNvSpPr>
            <a:spLocks noGrp="1"/>
          </p:cNvSpPr>
          <p:nvPr>
            <p:ph type="body" sz="quarter" idx="10" hasCustomPrompt="1"/>
          </p:nvPr>
        </p:nvSpPr>
        <p:spPr>
          <a:xfrm>
            <a:off x="372037" y="575138"/>
            <a:ext cx="5333819" cy="1495794"/>
          </a:xfrm>
        </p:spPr>
        <p:txBody>
          <a:bodyPr wrap="square" lIns="0" tIns="0" rIns="90000" bIns="0">
            <a:spAutoFit/>
          </a:bodyPr>
          <a:lstStyle>
            <a:lvl1pPr marL="0" indent="0">
              <a:buFontTx/>
              <a:buNone/>
              <a:defRPr sz="5400" b="1">
                <a:solidFill>
                  <a:schemeClr val="tx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This is your</a:t>
            </a:r>
            <a:br>
              <a:rPr lang="en-US"/>
            </a:br>
            <a:r>
              <a:rPr lang="en-US"/>
              <a:t>Presentation Title</a:t>
            </a:r>
          </a:p>
        </p:txBody>
      </p:sp>
      <p:pic>
        <p:nvPicPr>
          <p:cNvPr id="21" name="Graphic 20">
            <a:extLst>
              <a:ext uri="{FF2B5EF4-FFF2-40B4-BE49-F238E27FC236}">
                <a16:creationId xmlns:a16="http://schemas.microsoft.com/office/drawing/2014/main" id="{4A592731-F111-8844-B87B-3EFF259C3E36}"/>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0852" t="36120" r="30852" b="35749"/>
          <a:stretch/>
        </p:blipFill>
        <p:spPr>
          <a:xfrm>
            <a:off x="7051222" y="3989559"/>
            <a:ext cx="2040807" cy="1059600"/>
          </a:xfrm>
          <a:prstGeom prst="rect">
            <a:avLst/>
          </a:prstGeom>
        </p:spPr>
      </p:pic>
      <p:sp>
        <p:nvSpPr>
          <p:cNvPr id="3" name="Subtitle 2"/>
          <p:cNvSpPr>
            <a:spLocks noGrp="1"/>
          </p:cNvSpPr>
          <p:nvPr>
            <p:ph type="subTitle" idx="1" hasCustomPrompt="1"/>
          </p:nvPr>
        </p:nvSpPr>
        <p:spPr>
          <a:xfrm>
            <a:off x="372037" y="2150970"/>
            <a:ext cx="2695122" cy="332399"/>
          </a:xfrm>
        </p:spPr>
        <p:txBody>
          <a:bodyPr lIns="0" tIns="0" rIns="0" bIns="0">
            <a:spAutoFit/>
          </a:bodyPr>
          <a:lstStyle>
            <a:lvl1pPr marL="0" indent="0" algn="l">
              <a:buNone/>
              <a:defRPr sz="24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September 2020</a:t>
            </a:r>
          </a:p>
        </p:txBody>
      </p:sp>
    </p:spTree>
    <p:extLst>
      <p:ext uri="{BB962C8B-B14F-4D97-AF65-F5344CB8AC3E}">
        <p14:creationId xmlns:p14="http://schemas.microsoft.com/office/powerpoint/2010/main" val="649852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 Longer Tit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A9F6E65-3F47-A242-9DB0-B8513F0DD8DB}"/>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3" name="Round Single Corner Rectangle 22">
            <a:extLst>
              <a:ext uri="{FF2B5EF4-FFF2-40B4-BE49-F238E27FC236}">
                <a16:creationId xmlns:a16="http://schemas.microsoft.com/office/drawing/2014/main" id="{6335F952-730D-AB4F-9A10-06BE2649ADF5}"/>
              </a:ext>
            </a:extLst>
          </p:cNvPr>
          <p:cNvSpPr/>
          <p:nvPr userDrawn="1"/>
        </p:nvSpPr>
        <p:spPr>
          <a:xfrm rot="10800000" flipH="1">
            <a:off x="0" y="2793"/>
            <a:ext cx="6801394" cy="3210670"/>
          </a:xfrm>
          <a:prstGeom prst="round1Rect">
            <a:avLst>
              <a:gd name="adj" fmla="val 4984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ingle Corner Rectangle 21">
            <a:extLst>
              <a:ext uri="{FF2B5EF4-FFF2-40B4-BE49-F238E27FC236}">
                <a16:creationId xmlns:a16="http://schemas.microsoft.com/office/drawing/2014/main" id="{0CE73E84-A056-554D-ACAC-3C464CFED843}"/>
              </a:ext>
            </a:extLst>
          </p:cNvPr>
          <p:cNvSpPr/>
          <p:nvPr userDrawn="1"/>
        </p:nvSpPr>
        <p:spPr>
          <a:xfrm rot="10800000" flipH="1">
            <a:off x="0" y="0"/>
            <a:ext cx="6801394" cy="3096858"/>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329657D0-F3DD-EC42-AB19-D65F3F7326B8}"/>
              </a:ext>
            </a:extLst>
          </p:cNvPr>
          <p:cNvSpPr/>
          <p:nvPr userDrawn="1"/>
        </p:nvSpPr>
        <p:spPr>
          <a:xfrm flipH="1">
            <a:off x="6981986" y="3882325"/>
            <a:ext cx="2162014" cy="1261175"/>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DB63136B-7C2B-DA46-9244-5916C2E68C62}"/>
              </a:ext>
            </a:extLst>
          </p:cNvPr>
          <p:cNvSpPr>
            <a:spLocks noGrp="1"/>
          </p:cNvSpPr>
          <p:nvPr>
            <p:ph type="body" sz="quarter" idx="10" hasCustomPrompt="1"/>
          </p:nvPr>
        </p:nvSpPr>
        <p:spPr>
          <a:xfrm>
            <a:off x="372037" y="575138"/>
            <a:ext cx="5333819" cy="1329595"/>
          </a:xfrm>
        </p:spPr>
        <p:txBody>
          <a:bodyPr wrap="square" lIns="0" tIns="0" rIns="90000" bIns="0">
            <a:spAutoFit/>
          </a:bodyPr>
          <a:lstStyle>
            <a:lvl1pPr marL="0" indent="0">
              <a:buFontTx/>
              <a:buNone/>
              <a:defRPr sz="4800" b="1">
                <a:solidFill>
                  <a:schemeClr val="tx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This is your</a:t>
            </a:r>
            <a:br>
              <a:rPr lang="en-US"/>
            </a:br>
            <a:r>
              <a:rPr lang="en-US"/>
              <a:t>Presentation Title</a:t>
            </a:r>
          </a:p>
        </p:txBody>
      </p:sp>
      <p:pic>
        <p:nvPicPr>
          <p:cNvPr id="21" name="Graphic 20">
            <a:extLst>
              <a:ext uri="{FF2B5EF4-FFF2-40B4-BE49-F238E27FC236}">
                <a16:creationId xmlns:a16="http://schemas.microsoft.com/office/drawing/2014/main" id="{4A592731-F111-8844-B87B-3EFF259C3E36}"/>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0852" t="36120" r="30852" b="35749"/>
          <a:stretch/>
        </p:blipFill>
        <p:spPr>
          <a:xfrm>
            <a:off x="7051222" y="3989559"/>
            <a:ext cx="2040807" cy="1059600"/>
          </a:xfrm>
          <a:prstGeom prst="rect">
            <a:avLst/>
          </a:prstGeom>
        </p:spPr>
      </p:pic>
      <p:sp>
        <p:nvSpPr>
          <p:cNvPr id="3" name="Subtitle 2"/>
          <p:cNvSpPr>
            <a:spLocks noGrp="1"/>
          </p:cNvSpPr>
          <p:nvPr>
            <p:ph type="subTitle" idx="1" hasCustomPrompt="1"/>
          </p:nvPr>
        </p:nvSpPr>
        <p:spPr>
          <a:xfrm>
            <a:off x="372037" y="2150970"/>
            <a:ext cx="2695122" cy="332399"/>
          </a:xfrm>
        </p:spPr>
        <p:txBody>
          <a:bodyPr lIns="0" tIns="0" rIns="0" bIns="0">
            <a:spAutoFit/>
          </a:bodyPr>
          <a:lstStyle>
            <a:lvl1pPr marL="0" indent="0" algn="l">
              <a:buNone/>
              <a:defRPr sz="24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September 2020</a:t>
            </a:r>
          </a:p>
        </p:txBody>
      </p:sp>
    </p:spTree>
    <p:extLst>
      <p:ext uri="{BB962C8B-B14F-4D97-AF65-F5344CB8AC3E}">
        <p14:creationId xmlns:p14="http://schemas.microsoft.com/office/powerpoint/2010/main" val="4190781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Pictur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C42D3FBA-4264-514A-AB2C-64CDD70D053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3" name="Round Single Corner Rectangle 22">
            <a:extLst>
              <a:ext uri="{FF2B5EF4-FFF2-40B4-BE49-F238E27FC236}">
                <a16:creationId xmlns:a16="http://schemas.microsoft.com/office/drawing/2014/main" id="{6335F952-730D-AB4F-9A10-06BE2649ADF5}"/>
              </a:ext>
            </a:extLst>
          </p:cNvPr>
          <p:cNvSpPr/>
          <p:nvPr userDrawn="1"/>
        </p:nvSpPr>
        <p:spPr>
          <a:xfrm rot="10800000" flipH="1">
            <a:off x="0" y="2793"/>
            <a:ext cx="6081487" cy="2886710"/>
          </a:xfrm>
          <a:prstGeom prst="round1Rect">
            <a:avLst>
              <a:gd name="adj" fmla="val 49847"/>
            </a:avLst>
          </a:prstGeom>
          <a:gradFill flip="none" rotWithShape="1">
            <a:gsLst>
              <a:gs pos="0">
                <a:schemeClr val="accent1"/>
              </a:gs>
              <a:gs pos="5100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ingle Corner Rectangle 21">
            <a:extLst>
              <a:ext uri="{FF2B5EF4-FFF2-40B4-BE49-F238E27FC236}">
                <a16:creationId xmlns:a16="http://schemas.microsoft.com/office/drawing/2014/main" id="{0CE73E84-A056-554D-ACAC-3C464CFED843}"/>
              </a:ext>
            </a:extLst>
          </p:cNvPr>
          <p:cNvSpPr/>
          <p:nvPr userDrawn="1"/>
        </p:nvSpPr>
        <p:spPr>
          <a:xfrm rot="10800000" flipH="1">
            <a:off x="0" y="0"/>
            <a:ext cx="6081487" cy="2784382"/>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329657D0-F3DD-EC42-AB19-D65F3F7326B8}"/>
              </a:ext>
            </a:extLst>
          </p:cNvPr>
          <p:cNvSpPr/>
          <p:nvPr userDrawn="1"/>
        </p:nvSpPr>
        <p:spPr>
          <a:xfrm flipH="1">
            <a:off x="6981986" y="3882325"/>
            <a:ext cx="2162014" cy="1261175"/>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DB63136B-7C2B-DA46-9244-5916C2E68C62}"/>
              </a:ext>
            </a:extLst>
          </p:cNvPr>
          <p:cNvSpPr>
            <a:spLocks noGrp="1"/>
          </p:cNvSpPr>
          <p:nvPr>
            <p:ph type="body" sz="quarter" idx="10" hasCustomPrompt="1"/>
          </p:nvPr>
        </p:nvSpPr>
        <p:spPr>
          <a:xfrm>
            <a:off x="372037" y="575138"/>
            <a:ext cx="5333819" cy="1495794"/>
          </a:xfrm>
        </p:spPr>
        <p:txBody>
          <a:bodyPr wrap="square" lIns="0" tIns="0" rIns="90000" bIns="0">
            <a:spAutoFit/>
          </a:bodyPr>
          <a:lstStyle>
            <a:lvl1pPr marL="0" indent="0">
              <a:buFontTx/>
              <a:buNone/>
              <a:defRPr sz="5400" b="1">
                <a:solidFill>
                  <a:schemeClr val="tx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This is your</a:t>
            </a:r>
            <a:br>
              <a:rPr lang="en-US"/>
            </a:br>
            <a:r>
              <a:rPr lang="en-US"/>
              <a:t>Presentation Title</a:t>
            </a:r>
          </a:p>
        </p:txBody>
      </p:sp>
      <p:pic>
        <p:nvPicPr>
          <p:cNvPr id="21" name="Graphic 20">
            <a:extLst>
              <a:ext uri="{FF2B5EF4-FFF2-40B4-BE49-F238E27FC236}">
                <a16:creationId xmlns:a16="http://schemas.microsoft.com/office/drawing/2014/main" id="{4A592731-F111-8844-B87B-3EFF259C3E36}"/>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0852" t="36120" r="30852" b="35749"/>
          <a:stretch/>
        </p:blipFill>
        <p:spPr>
          <a:xfrm>
            <a:off x="7051222" y="3989559"/>
            <a:ext cx="2040807" cy="1059600"/>
          </a:xfrm>
          <a:prstGeom prst="rect">
            <a:avLst/>
          </a:prstGeom>
        </p:spPr>
      </p:pic>
      <p:sp>
        <p:nvSpPr>
          <p:cNvPr id="3" name="Subtitle 2"/>
          <p:cNvSpPr>
            <a:spLocks noGrp="1"/>
          </p:cNvSpPr>
          <p:nvPr>
            <p:ph type="subTitle" idx="1" hasCustomPrompt="1"/>
          </p:nvPr>
        </p:nvSpPr>
        <p:spPr>
          <a:xfrm>
            <a:off x="372037" y="2150970"/>
            <a:ext cx="2695122" cy="332399"/>
          </a:xfrm>
        </p:spPr>
        <p:txBody>
          <a:bodyPr lIns="0" tIns="0" rIns="0" bIns="0">
            <a:spAutoFit/>
          </a:bodyPr>
          <a:lstStyle>
            <a:lvl1pPr marL="0" indent="0" algn="l">
              <a:buNone/>
              <a:defRPr sz="24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September 2020</a:t>
            </a:r>
          </a:p>
        </p:txBody>
      </p:sp>
    </p:spTree>
    <p:extLst>
      <p:ext uri="{BB962C8B-B14F-4D97-AF65-F5344CB8AC3E}">
        <p14:creationId xmlns:p14="http://schemas.microsoft.com/office/powerpoint/2010/main" val="3890977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72131BD-2BA5-094D-A150-FC4D901DA13E}"/>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9" name="Round Single Corner Rectangle 8">
            <a:extLst>
              <a:ext uri="{FF2B5EF4-FFF2-40B4-BE49-F238E27FC236}">
                <a16:creationId xmlns:a16="http://schemas.microsoft.com/office/drawing/2014/main" id="{2424DABE-2D3E-954B-876E-610D4F2185BB}"/>
              </a:ext>
            </a:extLst>
          </p:cNvPr>
          <p:cNvSpPr/>
          <p:nvPr userDrawn="1"/>
        </p:nvSpPr>
        <p:spPr>
          <a:xfrm rot="10800000" flipH="1">
            <a:off x="0" y="2793"/>
            <a:ext cx="9144000" cy="1140827"/>
          </a:xfrm>
          <a:prstGeom prst="round1Rect">
            <a:avLst>
              <a:gd name="adj" fmla="val 4984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F05EE9CA-3080-394D-8EEF-4D63B10E6180}"/>
              </a:ext>
            </a:extLst>
          </p:cNvPr>
          <p:cNvSpPr/>
          <p:nvPr userDrawn="1"/>
        </p:nvSpPr>
        <p:spPr>
          <a:xfrm rot="10800000" flipH="1">
            <a:off x="0" y="0"/>
            <a:ext cx="9144000" cy="1042416"/>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72618" y="273844"/>
            <a:ext cx="7886700" cy="994172"/>
          </a:xfrm>
        </p:spPr>
        <p:txBody>
          <a:bodyPr lIns="0" tIns="0" rIns="0" bIns="0">
            <a:normAutofit/>
          </a:bodyPr>
          <a:lstStyle>
            <a:lvl1pPr>
              <a:defRPr sz="2400" b="1">
                <a:solidFill>
                  <a:schemeClr val="tx2"/>
                </a:solidFill>
                <a:latin typeface="+mn-lt"/>
              </a:defRPr>
            </a:lvl1pPr>
          </a:lstStyle>
          <a:p>
            <a:r>
              <a:rPr lang="en-US"/>
              <a:t>CLICK TO EDIT MASTER TITLE STYLE</a:t>
            </a:r>
          </a:p>
        </p:txBody>
      </p:sp>
      <p:sp>
        <p:nvSpPr>
          <p:cNvPr id="3" name="Content Placeholder 2"/>
          <p:cNvSpPr>
            <a:spLocks noGrp="1"/>
          </p:cNvSpPr>
          <p:nvPr>
            <p:ph idx="1" hasCustomPrompt="1"/>
          </p:nvPr>
        </p:nvSpPr>
        <p:spPr>
          <a:xfrm>
            <a:off x="372618" y="1526849"/>
            <a:ext cx="7886700" cy="910930"/>
          </a:xfrm>
        </p:spPr>
        <p:txBody>
          <a:bodyPr lIns="0" tIns="0" rIns="0" bIns="0">
            <a:noAutofit/>
          </a:bodyPr>
          <a:lstStyle>
            <a:lvl1pPr marL="0" indent="0">
              <a:buFontTx/>
              <a:buNone/>
              <a:defRPr sz="8000" b="1">
                <a:solidFill>
                  <a:schemeClr val="bg1"/>
                </a:solidFill>
              </a:defRPr>
            </a:lvl1pPr>
            <a:lvl2pPr marL="342900" indent="0">
              <a:buFontTx/>
              <a:buNone/>
              <a:defRPr/>
            </a:lvl2pPr>
          </a:lstStyle>
          <a:p>
            <a:pPr lvl="0"/>
            <a:r>
              <a:rPr lang="en-US"/>
              <a:t>Welcome</a:t>
            </a:r>
          </a:p>
        </p:txBody>
      </p:sp>
      <p:sp>
        <p:nvSpPr>
          <p:cNvPr id="4" name="Date Placeholder 3"/>
          <p:cNvSpPr>
            <a:spLocks noGrp="1"/>
          </p:cNvSpPr>
          <p:nvPr>
            <p:ph type="dt" sz="half" idx="10"/>
          </p:nvPr>
        </p:nvSpPr>
        <p:spPr/>
        <p:txBody>
          <a:bodyPr/>
          <a:lstStyle/>
          <a:p>
            <a:fld id="{6540DFA5-E08F-4B86-838C-379E840EAC8F}" type="datetime1">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44FE0-4D01-C64D-AAC2-857CFCAD671C}" type="slidenum">
              <a:rPr lang="en-US" smtClean="0"/>
              <a:t>‹#›</a:t>
            </a:fld>
            <a:endParaRPr lang="en-US"/>
          </a:p>
        </p:txBody>
      </p:sp>
      <p:sp>
        <p:nvSpPr>
          <p:cNvPr id="13" name="Text Placeholder 12">
            <a:extLst>
              <a:ext uri="{FF2B5EF4-FFF2-40B4-BE49-F238E27FC236}">
                <a16:creationId xmlns:a16="http://schemas.microsoft.com/office/drawing/2014/main" id="{90A07096-7161-C34E-8C1C-EE73E3C617CF}"/>
              </a:ext>
            </a:extLst>
          </p:cNvPr>
          <p:cNvSpPr>
            <a:spLocks noGrp="1"/>
          </p:cNvSpPr>
          <p:nvPr>
            <p:ph type="body" sz="quarter" idx="13"/>
          </p:nvPr>
        </p:nvSpPr>
        <p:spPr>
          <a:xfrm>
            <a:off x="372618" y="2702275"/>
            <a:ext cx="4240213" cy="1209675"/>
          </a:xfrm>
        </p:spPr>
        <p:txBody>
          <a:bodyPr lIns="0" tIns="0" rIns="0" bIns="0">
            <a:normAutofit/>
          </a:bodyPr>
          <a:lstStyle>
            <a:lvl1pPr>
              <a:defRPr sz="240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919534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Longer Tit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A9F6E65-3F47-A242-9DB0-B8513F0DD8DB}"/>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3" name="Round Single Corner Rectangle 22">
            <a:extLst>
              <a:ext uri="{FF2B5EF4-FFF2-40B4-BE49-F238E27FC236}">
                <a16:creationId xmlns:a16="http://schemas.microsoft.com/office/drawing/2014/main" id="{6335F952-730D-AB4F-9A10-06BE2649ADF5}"/>
              </a:ext>
            </a:extLst>
          </p:cNvPr>
          <p:cNvSpPr/>
          <p:nvPr userDrawn="1"/>
        </p:nvSpPr>
        <p:spPr>
          <a:xfrm rot="10800000" flipH="1">
            <a:off x="0" y="2793"/>
            <a:ext cx="6801394" cy="3210670"/>
          </a:xfrm>
          <a:prstGeom prst="round1Rect">
            <a:avLst>
              <a:gd name="adj" fmla="val 4984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ingle Corner Rectangle 21">
            <a:extLst>
              <a:ext uri="{FF2B5EF4-FFF2-40B4-BE49-F238E27FC236}">
                <a16:creationId xmlns:a16="http://schemas.microsoft.com/office/drawing/2014/main" id="{0CE73E84-A056-554D-ACAC-3C464CFED843}"/>
              </a:ext>
            </a:extLst>
          </p:cNvPr>
          <p:cNvSpPr/>
          <p:nvPr userDrawn="1"/>
        </p:nvSpPr>
        <p:spPr>
          <a:xfrm rot="10800000" flipH="1">
            <a:off x="0" y="0"/>
            <a:ext cx="6801394" cy="3096858"/>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329657D0-F3DD-EC42-AB19-D65F3F7326B8}"/>
              </a:ext>
            </a:extLst>
          </p:cNvPr>
          <p:cNvSpPr/>
          <p:nvPr userDrawn="1"/>
        </p:nvSpPr>
        <p:spPr>
          <a:xfrm flipH="1">
            <a:off x="6981986" y="3882325"/>
            <a:ext cx="2162014" cy="1261175"/>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DB63136B-7C2B-DA46-9244-5916C2E68C62}"/>
              </a:ext>
            </a:extLst>
          </p:cNvPr>
          <p:cNvSpPr>
            <a:spLocks noGrp="1"/>
          </p:cNvSpPr>
          <p:nvPr>
            <p:ph type="body" sz="quarter" idx="10" hasCustomPrompt="1"/>
          </p:nvPr>
        </p:nvSpPr>
        <p:spPr>
          <a:xfrm>
            <a:off x="372037" y="575138"/>
            <a:ext cx="5333819" cy="1329595"/>
          </a:xfrm>
        </p:spPr>
        <p:txBody>
          <a:bodyPr wrap="square" lIns="0" tIns="0" rIns="90000" bIns="0">
            <a:spAutoFit/>
          </a:bodyPr>
          <a:lstStyle>
            <a:lvl1pPr marL="0" indent="0">
              <a:buFontTx/>
              <a:buNone/>
              <a:defRPr sz="4800" b="1">
                <a:solidFill>
                  <a:schemeClr val="tx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This is your</a:t>
            </a:r>
            <a:br>
              <a:rPr lang="en-US"/>
            </a:br>
            <a:r>
              <a:rPr lang="en-US"/>
              <a:t>Presentation Title</a:t>
            </a:r>
          </a:p>
        </p:txBody>
      </p:sp>
      <p:pic>
        <p:nvPicPr>
          <p:cNvPr id="21" name="Graphic 20">
            <a:extLst>
              <a:ext uri="{FF2B5EF4-FFF2-40B4-BE49-F238E27FC236}">
                <a16:creationId xmlns:a16="http://schemas.microsoft.com/office/drawing/2014/main" id="{4A592731-F111-8844-B87B-3EFF259C3E36}"/>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0852" t="36120" r="30852" b="35749"/>
          <a:stretch/>
        </p:blipFill>
        <p:spPr>
          <a:xfrm>
            <a:off x="7051222" y="3989559"/>
            <a:ext cx="2040807" cy="1059600"/>
          </a:xfrm>
          <a:prstGeom prst="rect">
            <a:avLst/>
          </a:prstGeom>
        </p:spPr>
      </p:pic>
      <p:sp>
        <p:nvSpPr>
          <p:cNvPr id="3" name="Subtitle 2"/>
          <p:cNvSpPr>
            <a:spLocks noGrp="1"/>
          </p:cNvSpPr>
          <p:nvPr>
            <p:ph type="subTitle" idx="1" hasCustomPrompt="1"/>
          </p:nvPr>
        </p:nvSpPr>
        <p:spPr>
          <a:xfrm>
            <a:off x="372037" y="2150970"/>
            <a:ext cx="2695122" cy="332399"/>
          </a:xfrm>
        </p:spPr>
        <p:txBody>
          <a:bodyPr lIns="0" tIns="0" rIns="0" bIns="0">
            <a:spAutoFit/>
          </a:bodyPr>
          <a:lstStyle>
            <a:lvl1pPr marL="0" indent="0" algn="l">
              <a:buNone/>
              <a:defRPr sz="24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September 2020</a:t>
            </a:r>
          </a:p>
        </p:txBody>
      </p:sp>
    </p:spTree>
    <p:extLst>
      <p:ext uri="{BB962C8B-B14F-4D97-AF65-F5344CB8AC3E}">
        <p14:creationId xmlns:p14="http://schemas.microsoft.com/office/powerpoint/2010/main" val="4190781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1 –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26E50C9-B626-9E4E-B618-EB233CE896B3}"/>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3" name="Round Single Corner Rectangle 12">
            <a:extLst>
              <a:ext uri="{FF2B5EF4-FFF2-40B4-BE49-F238E27FC236}">
                <a16:creationId xmlns:a16="http://schemas.microsoft.com/office/drawing/2014/main" id="{C511E757-4318-7F4A-81B4-ACC7E0360A56}"/>
              </a:ext>
            </a:extLst>
          </p:cNvPr>
          <p:cNvSpPr/>
          <p:nvPr userDrawn="1"/>
        </p:nvSpPr>
        <p:spPr>
          <a:xfrm>
            <a:off x="0" y="3467469"/>
            <a:ext cx="9144000" cy="1728000"/>
          </a:xfrm>
          <a:prstGeom prst="round1Rect">
            <a:avLst>
              <a:gd name="adj" fmla="val 4984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Single Corner Rectangle 11">
            <a:extLst>
              <a:ext uri="{FF2B5EF4-FFF2-40B4-BE49-F238E27FC236}">
                <a16:creationId xmlns:a16="http://schemas.microsoft.com/office/drawing/2014/main" id="{33D82F94-5D3E-AE45-87C4-62B1DBA7D5E3}"/>
              </a:ext>
            </a:extLst>
          </p:cNvPr>
          <p:cNvSpPr/>
          <p:nvPr userDrawn="1"/>
        </p:nvSpPr>
        <p:spPr>
          <a:xfrm>
            <a:off x="1" y="3565977"/>
            <a:ext cx="9144000" cy="1634377"/>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512162" y="2501726"/>
            <a:ext cx="7886700" cy="875195"/>
          </a:xfrm>
        </p:spPr>
        <p:txBody>
          <a:bodyPr lIns="0" tIns="0" rIns="0" bIns="0" anchor="b">
            <a:normAutofit/>
          </a:bodyPr>
          <a:lstStyle>
            <a:lvl1pPr>
              <a:defRPr sz="4800" b="1">
                <a:solidFill>
                  <a:schemeClr val="bg1"/>
                </a:solidFill>
                <a:latin typeface="+mn-lt"/>
              </a:defRPr>
            </a:lvl1pPr>
          </a:lstStyle>
          <a:p>
            <a:r>
              <a:rPr lang="en-US"/>
              <a:t>Transition headline</a:t>
            </a:r>
          </a:p>
        </p:txBody>
      </p:sp>
      <p:sp>
        <p:nvSpPr>
          <p:cNvPr id="3" name="Text Placeholder 2"/>
          <p:cNvSpPr>
            <a:spLocks noGrp="1"/>
          </p:cNvSpPr>
          <p:nvPr>
            <p:ph type="body" idx="1" hasCustomPrompt="1"/>
          </p:nvPr>
        </p:nvSpPr>
        <p:spPr>
          <a:xfrm>
            <a:off x="1512162" y="3712922"/>
            <a:ext cx="7886700" cy="423649"/>
          </a:xfrm>
        </p:spPr>
        <p:txBody>
          <a:bodyPr lIns="0" tIns="0">
            <a:normAutofit/>
          </a:bodyPr>
          <a:lstStyle>
            <a:lvl1pPr marL="0" indent="0">
              <a:buNone/>
              <a:defRPr sz="2400" b="0">
                <a:solidFill>
                  <a:schemeClr val="tx1">
                    <a:tint val="75000"/>
                  </a:schemeClr>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Transition slide subheading</a:t>
            </a:r>
          </a:p>
        </p:txBody>
      </p:sp>
      <p:sp>
        <p:nvSpPr>
          <p:cNvPr id="4" name="Date Placeholder 3"/>
          <p:cNvSpPr>
            <a:spLocks noGrp="1"/>
          </p:cNvSpPr>
          <p:nvPr>
            <p:ph type="dt" sz="half" idx="10"/>
          </p:nvPr>
        </p:nvSpPr>
        <p:spPr/>
        <p:txBody>
          <a:bodyPr/>
          <a:lstStyle/>
          <a:p>
            <a:fld id="{379EB36C-B7FD-4997-8756-647416D4AC56}" type="datetime1">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44FE0-4D01-C64D-AAC2-857CFCAD671C}" type="slidenum">
              <a:rPr lang="en-US" smtClean="0"/>
              <a:t>‹#›</a:t>
            </a:fld>
            <a:endParaRPr lang="en-US"/>
          </a:p>
        </p:txBody>
      </p:sp>
      <p:sp>
        <p:nvSpPr>
          <p:cNvPr id="11" name="Round Single Corner Rectangle 10">
            <a:extLst>
              <a:ext uri="{FF2B5EF4-FFF2-40B4-BE49-F238E27FC236}">
                <a16:creationId xmlns:a16="http://schemas.microsoft.com/office/drawing/2014/main" id="{07052F78-CAEE-3547-9CAC-0BB865EC1CB7}"/>
              </a:ext>
            </a:extLst>
          </p:cNvPr>
          <p:cNvSpPr/>
          <p:nvPr userDrawn="1"/>
        </p:nvSpPr>
        <p:spPr>
          <a:xfrm>
            <a:off x="0" y="2135595"/>
            <a:ext cx="1288869" cy="1334339"/>
          </a:xfrm>
          <a:prstGeom prst="round1Rect">
            <a:avLst>
              <a:gd name="adj" fmla="val 4984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252D3317-FEE5-9B4A-9AC0-1B80DFD8A6AF}"/>
              </a:ext>
            </a:extLst>
          </p:cNvPr>
          <p:cNvSpPr>
            <a:spLocks noGrp="1"/>
          </p:cNvSpPr>
          <p:nvPr>
            <p:ph type="body" sz="quarter" idx="13" hasCustomPrompt="1"/>
          </p:nvPr>
        </p:nvSpPr>
        <p:spPr>
          <a:xfrm>
            <a:off x="387394" y="2466890"/>
            <a:ext cx="796971" cy="758855"/>
          </a:xfrm>
        </p:spPr>
        <p:txBody>
          <a:bodyPr lIns="0" tIns="0" rIns="0" bIns="0">
            <a:noAutofit/>
          </a:bodyPr>
          <a:lstStyle>
            <a:lvl1pPr marL="0" indent="0">
              <a:buFontTx/>
              <a:buNone/>
              <a:defRPr sz="7200" b="1">
                <a:solidFill>
                  <a:schemeClr val="bg1"/>
                </a:solidFill>
              </a:defRPr>
            </a:lvl1pPr>
          </a:lstStyle>
          <a:p>
            <a:pPr lvl="0"/>
            <a:r>
              <a:rPr lang="en-US"/>
              <a:t>1</a:t>
            </a:r>
          </a:p>
        </p:txBody>
      </p:sp>
    </p:spTree>
    <p:extLst>
      <p:ext uri="{BB962C8B-B14F-4D97-AF65-F5344CB8AC3E}">
        <p14:creationId xmlns:p14="http://schemas.microsoft.com/office/powerpoint/2010/main" val="3742822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2 – Teal">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99DC1F-6C67-7045-854E-959542B97C51}"/>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3" name="Round Single Corner Rectangle 12">
            <a:extLst>
              <a:ext uri="{FF2B5EF4-FFF2-40B4-BE49-F238E27FC236}">
                <a16:creationId xmlns:a16="http://schemas.microsoft.com/office/drawing/2014/main" id="{C511E757-4318-7F4A-81B4-ACC7E0360A56}"/>
              </a:ext>
            </a:extLst>
          </p:cNvPr>
          <p:cNvSpPr/>
          <p:nvPr userDrawn="1"/>
        </p:nvSpPr>
        <p:spPr>
          <a:xfrm>
            <a:off x="0" y="3467469"/>
            <a:ext cx="9144000" cy="1728000"/>
          </a:xfrm>
          <a:prstGeom prst="round1Rect">
            <a:avLst>
              <a:gd name="adj" fmla="val 4984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Single Corner Rectangle 11">
            <a:extLst>
              <a:ext uri="{FF2B5EF4-FFF2-40B4-BE49-F238E27FC236}">
                <a16:creationId xmlns:a16="http://schemas.microsoft.com/office/drawing/2014/main" id="{33D82F94-5D3E-AE45-87C4-62B1DBA7D5E3}"/>
              </a:ext>
            </a:extLst>
          </p:cNvPr>
          <p:cNvSpPr/>
          <p:nvPr userDrawn="1"/>
        </p:nvSpPr>
        <p:spPr>
          <a:xfrm>
            <a:off x="1" y="3565977"/>
            <a:ext cx="9144000" cy="1634377"/>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512162" y="2501726"/>
            <a:ext cx="7886700" cy="875195"/>
          </a:xfrm>
        </p:spPr>
        <p:txBody>
          <a:bodyPr lIns="0" tIns="0" rIns="0" bIns="0" anchor="b">
            <a:normAutofit/>
          </a:bodyPr>
          <a:lstStyle>
            <a:lvl1pPr>
              <a:defRPr sz="4800" b="1">
                <a:solidFill>
                  <a:schemeClr val="bg1"/>
                </a:solidFill>
                <a:latin typeface="+mn-lt"/>
              </a:defRPr>
            </a:lvl1pPr>
          </a:lstStyle>
          <a:p>
            <a:r>
              <a:rPr lang="en-US"/>
              <a:t>Transition headline</a:t>
            </a:r>
          </a:p>
        </p:txBody>
      </p:sp>
      <p:sp>
        <p:nvSpPr>
          <p:cNvPr id="3" name="Text Placeholder 2"/>
          <p:cNvSpPr>
            <a:spLocks noGrp="1"/>
          </p:cNvSpPr>
          <p:nvPr>
            <p:ph type="body" idx="1" hasCustomPrompt="1"/>
          </p:nvPr>
        </p:nvSpPr>
        <p:spPr>
          <a:xfrm>
            <a:off x="1512162" y="3712922"/>
            <a:ext cx="7886700" cy="423649"/>
          </a:xfrm>
        </p:spPr>
        <p:txBody>
          <a:bodyPr lIns="0" tIns="0">
            <a:normAutofit/>
          </a:bodyPr>
          <a:lstStyle>
            <a:lvl1pPr marL="0" indent="0">
              <a:buNone/>
              <a:defRPr sz="2400" b="0">
                <a:solidFill>
                  <a:schemeClr val="tx1">
                    <a:tint val="75000"/>
                  </a:schemeClr>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Transition slide subheading</a:t>
            </a:r>
          </a:p>
        </p:txBody>
      </p:sp>
      <p:sp>
        <p:nvSpPr>
          <p:cNvPr id="4" name="Date Placeholder 3"/>
          <p:cNvSpPr>
            <a:spLocks noGrp="1"/>
          </p:cNvSpPr>
          <p:nvPr>
            <p:ph type="dt" sz="half" idx="10"/>
          </p:nvPr>
        </p:nvSpPr>
        <p:spPr/>
        <p:txBody>
          <a:bodyPr/>
          <a:lstStyle/>
          <a:p>
            <a:fld id="{0C4D363C-E798-4926-AED8-17808F8CEE75}" type="datetime1">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44FE0-4D01-C64D-AAC2-857CFCAD671C}" type="slidenum">
              <a:rPr lang="en-US" smtClean="0"/>
              <a:t>‹#›</a:t>
            </a:fld>
            <a:endParaRPr lang="en-US"/>
          </a:p>
        </p:txBody>
      </p:sp>
      <p:sp>
        <p:nvSpPr>
          <p:cNvPr id="11" name="Round Single Corner Rectangle 10">
            <a:extLst>
              <a:ext uri="{FF2B5EF4-FFF2-40B4-BE49-F238E27FC236}">
                <a16:creationId xmlns:a16="http://schemas.microsoft.com/office/drawing/2014/main" id="{07052F78-CAEE-3547-9CAC-0BB865EC1CB7}"/>
              </a:ext>
            </a:extLst>
          </p:cNvPr>
          <p:cNvSpPr/>
          <p:nvPr userDrawn="1"/>
        </p:nvSpPr>
        <p:spPr>
          <a:xfrm>
            <a:off x="0" y="2135595"/>
            <a:ext cx="1288869" cy="1334339"/>
          </a:xfrm>
          <a:prstGeom prst="round1Rect">
            <a:avLst>
              <a:gd name="adj" fmla="val 4984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252D3317-FEE5-9B4A-9AC0-1B80DFD8A6AF}"/>
              </a:ext>
            </a:extLst>
          </p:cNvPr>
          <p:cNvSpPr>
            <a:spLocks noGrp="1"/>
          </p:cNvSpPr>
          <p:nvPr>
            <p:ph type="body" sz="quarter" idx="13" hasCustomPrompt="1"/>
          </p:nvPr>
        </p:nvSpPr>
        <p:spPr>
          <a:xfrm>
            <a:off x="387394" y="2466890"/>
            <a:ext cx="796971" cy="758855"/>
          </a:xfrm>
        </p:spPr>
        <p:txBody>
          <a:bodyPr lIns="0" tIns="0" rIns="0" bIns="0">
            <a:noAutofit/>
          </a:bodyPr>
          <a:lstStyle>
            <a:lvl1pPr marL="0" indent="0">
              <a:buFontTx/>
              <a:buNone/>
              <a:defRPr sz="7200" b="1">
                <a:solidFill>
                  <a:schemeClr val="bg1"/>
                </a:solidFill>
              </a:defRPr>
            </a:lvl1pPr>
          </a:lstStyle>
          <a:p>
            <a:pPr lvl="0"/>
            <a:r>
              <a:rPr lang="en-US"/>
              <a:t>2</a:t>
            </a:r>
          </a:p>
        </p:txBody>
      </p:sp>
    </p:spTree>
    <p:extLst>
      <p:ext uri="{BB962C8B-B14F-4D97-AF65-F5344CB8AC3E}">
        <p14:creationId xmlns:p14="http://schemas.microsoft.com/office/powerpoint/2010/main" val="2811096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3 – Gree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6981DFA-95AD-C94B-A19A-F01B68F4369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3" name="Round Single Corner Rectangle 12">
            <a:extLst>
              <a:ext uri="{FF2B5EF4-FFF2-40B4-BE49-F238E27FC236}">
                <a16:creationId xmlns:a16="http://schemas.microsoft.com/office/drawing/2014/main" id="{C511E757-4318-7F4A-81B4-ACC7E0360A56}"/>
              </a:ext>
            </a:extLst>
          </p:cNvPr>
          <p:cNvSpPr/>
          <p:nvPr userDrawn="1"/>
        </p:nvSpPr>
        <p:spPr>
          <a:xfrm>
            <a:off x="0" y="3467469"/>
            <a:ext cx="9144000" cy="1728000"/>
          </a:xfrm>
          <a:prstGeom prst="round1Rect">
            <a:avLst>
              <a:gd name="adj" fmla="val 4984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Single Corner Rectangle 11">
            <a:extLst>
              <a:ext uri="{FF2B5EF4-FFF2-40B4-BE49-F238E27FC236}">
                <a16:creationId xmlns:a16="http://schemas.microsoft.com/office/drawing/2014/main" id="{33D82F94-5D3E-AE45-87C4-62B1DBA7D5E3}"/>
              </a:ext>
            </a:extLst>
          </p:cNvPr>
          <p:cNvSpPr/>
          <p:nvPr userDrawn="1"/>
        </p:nvSpPr>
        <p:spPr>
          <a:xfrm>
            <a:off x="1" y="3565977"/>
            <a:ext cx="9144000" cy="1634377"/>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512162" y="2501726"/>
            <a:ext cx="7886700" cy="875195"/>
          </a:xfrm>
        </p:spPr>
        <p:txBody>
          <a:bodyPr lIns="0" tIns="0" rIns="0" bIns="0" anchor="b">
            <a:normAutofit/>
          </a:bodyPr>
          <a:lstStyle>
            <a:lvl1pPr>
              <a:defRPr sz="4800" b="1">
                <a:solidFill>
                  <a:schemeClr val="bg1"/>
                </a:solidFill>
                <a:latin typeface="+mn-lt"/>
              </a:defRPr>
            </a:lvl1pPr>
          </a:lstStyle>
          <a:p>
            <a:r>
              <a:rPr lang="en-US"/>
              <a:t>Transition headline</a:t>
            </a:r>
          </a:p>
        </p:txBody>
      </p:sp>
      <p:sp>
        <p:nvSpPr>
          <p:cNvPr id="3" name="Text Placeholder 2"/>
          <p:cNvSpPr>
            <a:spLocks noGrp="1"/>
          </p:cNvSpPr>
          <p:nvPr>
            <p:ph type="body" idx="1" hasCustomPrompt="1"/>
          </p:nvPr>
        </p:nvSpPr>
        <p:spPr>
          <a:xfrm>
            <a:off x="1512162" y="3712922"/>
            <a:ext cx="7886700" cy="423649"/>
          </a:xfrm>
        </p:spPr>
        <p:txBody>
          <a:bodyPr lIns="0" tIns="0">
            <a:normAutofit/>
          </a:bodyPr>
          <a:lstStyle>
            <a:lvl1pPr marL="0" indent="0">
              <a:buNone/>
              <a:defRPr sz="2400" b="0">
                <a:solidFill>
                  <a:schemeClr val="tx1">
                    <a:tint val="75000"/>
                  </a:schemeClr>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Transition slide subheading</a:t>
            </a:r>
          </a:p>
        </p:txBody>
      </p:sp>
      <p:sp>
        <p:nvSpPr>
          <p:cNvPr id="4" name="Date Placeholder 3"/>
          <p:cNvSpPr>
            <a:spLocks noGrp="1"/>
          </p:cNvSpPr>
          <p:nvPr>
            <p:ph type="dt" sz="half" idx="10"/>
          </p:nvPr>
        </p:nvSpPr>
        <p:spPr/>
        <p:txBody>
          <a:bodyPr/>
          <a:lstStyle/>
          <a:p>
            <a:fld id="{BBA85245-0C32-4488-A12C-10D421730EEE}" type="datetime1">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44FE0-4D01-C64D-AAC2-857CFCAD671C}" type="slidenum">
              <a:rPr lang="en-US" smtClean="0"/>
              <a:t>‹#›</a:t>
            </a:fld>
            <a:endParaRPr lang="en-US"/>
          </a:p>
        </p:txBody>
      </p:sp>
      <p:sp>
        <p:nvSpPr>
          <p:cNvPr id="11" name="Round Single Corner Rectangle 10">
            <a:extLst>
              <a:ext uri="{FF2B5EF4-FFF2-40B4-BE49-F238E27FC236}">
                <a16:creationId xmlns:a16="http://schemas.microsoft.com/office/drawing/2014/main" id="{07052F78-CAEE-3547-9CAC-0BB865EC1CB7}"/>
              </a:ext>
            </a:extLst>
          </p:cNvPr>
          <p:cNvSpPr/>
          <p:nvPr userDrawn="1"/>
        </p:nvSpPr>
        <p:spPr>
          <a:xfrm>
            <a:off x="0" y="2135595"/>
            <a:ext cx="1288869" cy="1334339"/>
          </a:xfrm>
          <a:prstGeom prst="round1Rect">
            <a:avLst>
              <a:gd name="adj" fmla="val 4984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252D3317-FEE5-9B4A-9AC0-1B80DFD8A6AF}"/>
              </a:ext>
            </a:extLst>
          </p:cNvPr>
          <p:cNvSpPr>
            <a:spLocks noGrp="1"/>
          </p:cNvSpPr>
          <p:nvPr>
            <p:ph type="body" sz="quarter" idx="13" hasCustomPrompt="1"/>
          </p:nvPr>
        </p:nvSpPr>
        <p:spPr>
          <a:xfrm>
            <a:off x="387394" y="2466890"/>
            <a:ext cx="796971" cy="758855"/>
          </a:xfrm>
        </p:spPr>
        <p:txBody>
          <a:bodyPr lIns="0" tIns="0" rIns="0" bIns="0">
            <a:noAutofit/>
          </a:bodyPr>
          <a:lstStyle>
            <a:lvl1pPr marL="0" indent="0">
              <a:buFontTx/>
              <a:buNone/>
              <a:defRPr sz="7200" b="1">
                <a:solidFill>
                  <a:schemeClr val="bg1"/>
                </a:solidFill>
              </a:defRPr>
            </a:lvl1pPr>
          </a:lstStyle>
          <a:p>
            <a:pPr lvl="0"/>
            <a:r>
              <a:rPr lang="en-US"/>
              <a:t>3</a:t>
            </a:r>
          </a:p>
        </p:txBody>
      </p:sp>
    </p:spTree>
    <p:extLst>
      <p:ext uri="{BB962C8B-B14F-4D97-AF65-F5344CB8AC3E}">
        <p14:creationId xmlns:p14="http://schemas.microsoft.com/office/powerpoint/2010/main" val="992303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Photo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12162" y="2501726"/>
            <a:ext cx="7327038" cy="875195"/>
          </a:xfrm>
        </p:spPr>
        <p:txBody>
          <a:bodyPr lIns="0" tIns="0" rIns="0" bIns="0" anchor="b">
            <a:normAutofit/>
          </a:bodyPr>
          <a:lstStyle>
            <a:lvl1pPr>
              <a:defRPr sz="4800" b="1">
                <a:solidFill>
                  <a:schemeClr val="bg1"/>
                </a:solidFill>
                <a:latin typeface="+mn-lt"/>
              </a:defRPr>
            </a:lvl1pPr>
          </a:lstStyle>
          <a:p>
            <a:r>
              <a:rPr lang="en-US"/>
              <a:t>Transition headline</a:t>
            </a:r>
          </a:p>
        </p:txBody>
      </p:sp>
      <p:sp>
        <p:nvSpPr>
          <p:cNvPr id="3" name="Text Placeholder 2"/>
          <p:cNvSpPr>
            <a:spLocks noGrp="1"/>
          </p:cNvSpPr>
          <p:nvPr>
            <p:ph type="body" idx="1" hasCustomPrompt="1"/>
          </p:nvPr>
        </p:nvSpPr>
        <p:spPr>
          <a:xfrm>
            <a:off x="1512162" y="3712922"/>
            <a:ext cx="7327038" cy="423649"/>
          </a:xfrm>
        </p:spPr>
        <p:txBody>
          <a:bodyPr lIns="0" tIns="0">
            <a:normAutofit/>
          </a:bodyPr>
          <a:lstStyle>
            <a:lvl1pPr marL="0" indent="0">
              <a:buNone/>
              <a:defRPr sz="2400" b="0">
                <a:solidFill>
                  <a:schemeClr val="tx1">
                    <a:tint val="75000"/>
                  </a:schemeClr>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Transition slide subheading</a:t>
            </a:r>
          </a:p>
        </p:txBody>
      </p:sp>
      <p:sp>
        <p:nvSpPr>
          <p:cNvPr id="4" name="Date Placeholder 3"/>
          <p:cNvSpPr>
            <a:spLocks noGrp="1"/>
          </p:cNvSpPr>
          <p:nvPr>
            <p:ph type="dt" sz="half" idx="10"/>
          </p:nvPr>
        </p:nvSpPr>
        <p:spPr/>
        <p:txBody>
          <a:bodyPr/>
          <a:lstStyle/>
          <a:p>
            <a:fld id="{D5A6C7A1-C91C-4FFE-8A98-D1BFDDD68B48}" type="datetime1">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44FE0-4D01-C64D-AAC2-857CFCAD671C}" type="slidenum">
              <a:rPr lang="en-US" smtClean="0"/>
              <a:t>‹#›</a:t>
            </a:fld>
            <a:endParaRPr lang="en-US"/>
          </a:p>
        </p:txBody>
      </p:sp>
      <p:sp>
        <p:nvSpPr>
          <p:cNvPr id="15" name="Text Placeholder 14">
            <a:extLst>
              <a:ext uri="{FF2B5EF4-FFF2-40B4-BE49-F238E27FC236}">
                <a16:creationId xmlns:a16="http://schemas.microsoft.com/office/drawing/2014/main" id="{252D3317-FEE5-9B4A-9AC0-1B80DFD8A6AF}"/>
              </a:ext>
            </a:extLst>
          </p:cNvPr>
          <p:cNvSpPr>
            <a:spLocks noGrp="1"/>
          </p:cNvSpPr>
          <p:nvPr>
            <p:ph type="body" sz="quarter" idx="13" hasCustomPrompt="1"/>
          </p:nvPr>
        </p:nvSpPr>
        <p:spPr>
          <a:xfrm>
            <a:off x="387394" y="2466890"/>
            <a:ext cx="796971" cy="758855"/>
          </a:xfrm>
        </p:spPr>
        <p:txBody>
          <a:bodyPr lIns="0" tIns="0" rIns="0" bIns="0">
            <a:noAutofit/>
          </a:bodyPr>
          <a:lstStyle>
            <a:lvl1pPr marL="0" indent="0">
              <a:buFontTx/>
              <a:buNone/>
              <a:defRPr sz="7200" b="1">
                <a:solidFill>
                  <a:schemeClr val="bg1"/>
                </a:solidFill>
              </a:defRPr>
            </a:lvl1pPr>
          </a:lstStyle>
          <a:p>
            <a:pPr lvl="0"/>
            <a:r>
              <a:rPr lang="en-US"/>
              <a:t>3</a:t>
            </a:r>
          </a:p>
        </p:txBody>
      </p:sp>
    </p:spTree>
    <p:extLst>
      <p:ext uri="{BB962C8B-B14F-4D97-AF65-F5344CB8AC3E}">
        <p14:creationId xmlns:p14="http://schemas.microsoft.com/office/powerpoint/2010/main" val="665722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ent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47F716-3AED-ED43-9216-D3AC5E2E4F91}"/>
              </a:ext>
            </a:extLst>
          </p:cNvPr>
          <p:cNvSpPr/>
          <p:nvPr userDrawn="1"/>
        </p:nvSpPr>
        <p:spPr>
          <a:xfrm>
            <a:off x="0" y="-1"/>
            <a:ext cx="9144000" cy="5143501"/>
          </a:xfrm>
          <a:prstGeom prst="rect">
            <a:avLst/>
          </a:prstGeom>
          <a:solidFill>
            <a:srgbClr val="C3F4F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Single Corner Rectangle 8">
            <a:extLst>
              <a:ext uri="{FF2B5EF4-FFF2-40B4-BE49-F238E27FC236}">
                <a16:creationId xmlns:a16="http://schemas.microsoft.com/office/drawing/2014/main" id="{2424DABE-2D3E-954B-876E-610D4F2185BB}"/>
              </a:ext>
            </a:extLst>
          </p:cNvPr>
          <p:cNvSpPr/>
          <p:nvPr userDrawn="1"/>
        </p:nvSpPr>
        <p:spPr>
          <a:xfrm rot="10800000" flipH="1">
            <a:off x="0" y="2793"/>
            <a:ext cx="9144000" cy="1140827"/>
          </a:xfrm>
          <a:prstGeom prst="round1Rect">
            <a:avLst>
              <a:gd name="adj" fmla="val 4984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F05EE9CA-3080-394D-8EEF-4D63B10E6180}"/>
              </a:ext>
            </a:extLst>
          </p:cNvPr>
          <p:cNvSpPr/>
          <p:nvPr userDrawn="1"/>
        </p:nvSpPr>
        <p:spPr>
          <a:xfrm rot="10800000" flipH="1">
            <a:off x="0" y="0"/>
            <a:ext cx="9144000" cy="1042416"/>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72618" y="273844"/>
            <a:ext cx="8142732" cy="994172"/>
          </a:xfrm>
        </p:spPr>
        <p:txBody>
          <a:bodyPr lIns="0" tIns="0" rIns="0" bIns="0">
            <a:normAutofit/>
          </a:bodyPr>
          <a:lstStyle>
            <a:lvl1pPr>
              <a:defRPr sz="2400"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p:txBody>
          <a:bodyPr/>
          <a:lstStyle/>
          <a:p>
            <a:fld id="{5539FA99-96D7-4719-AEB1-63099B6A37F8}" type="datetime1">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44FE0-4D01-C64D-AAC2-857CFCAD671C}" type="slidenum">
              <a:rPr lang="en-US" smtClean="0"/>
              <a:t>‹#›</a:t>
            </a:fld>
            <a:endParaRPr lang="en-US"/>
          </a:p>
        </p:txBody>
      </p:sp>
      <p:sp>
        <p:nvSpPr>
          <p:cNvPr id="12" name="Text Placeholder 11">
            <a:extLst>
              <a:ext uri="{FF2B5EF4-FFF2-40B4-BE49-F238E27FC236}">
                <a16:creationId xmlns:a16="http://schemas.microsoft.com/office/drawing/2014/main" id="{D1FF067B-D877-FF4F-87B4-FFF8443D1AF3}"/>
              </a:ext>
            </a:extLst>
          </p:cNvPr>
          <p:cNvSpPr>
            <a:spLocks noGrp="1"/>
          </p:cNvSpPr>
          <p:nvPr>
            <p:ph type="body" sz="quarter" idx="13"/>
          </p:nvPr>
        </p:nvSpPr>
        <p:spPr>
          <a:xfrm>
            <a:off x="373063" y="1471613"/>
            <a:ext cx="8142287" cy="3152775"/>
          </a:xfrm>
        </p:spPr>
        <p:txBody>
          <a:bodyPr lIns="0" tIns="0" rIns="0" bIns="0">
            <a:normAutofit/>
          </a:bodyPr>
          <a:lstStyle>
            <a:lvl1pPr>
              <a:defRPr sz="2400">
                <a:solidFill>
                  <a:schemeClr val="tx2"/>
                </a:solidFill>
              </a:defRPr>
            </a:lvl1pPr>
          </a:lstStyle>
          <a:p>
            <a:pPr lvl="0"/>
            <a:r>
              <a:rPr lang="en-GB"/>
              <a:t>Click to edit Master text styles</a:t>
            </a:r>
          </a:p>
        </p:txBody>
      </p:sp>
    </p:spTree>
    <p:extLst>
      <p:ext uri="{BB962C8B-B14F-4D97-AF65-F5344CB8AC3E}">
        <p14:creationId xmlns:p14="http://schemas.microsoft.com/office/powerpoint/2010/main" val="22654506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Te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47F716-3AED-ED43-9216-D3AC5E2E4F91}"/>
              </a:ext>
            </a:extLst>
          </p:cNvPr>
          <p:cNvSpPr/>
          <p:nvPr userDrawn="1"/>
        </p:nvSpPr>
        <p:spPr>
          <a:xfrm>
            <a:off x="0" y="-1"/>
            <a:ext cx="9144000" cy="5143501"/>
          </a:xfrm>
          <a:prstGeom prst="rect">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Single Corner Rectangle 8">
            <a:extLst>
              <a:ext uri="{FF2B5EF4-FFF2-40B4-BE49-F238E27FC236}">
                <a16:creationId xmlns:a16="http://schemas.microsoft.com/office/drawing/2014/main" id="{2424DABE-2D3E-954B-876E-610D4F2185BB}"/>
              </a:ext>
            </a:extLst>
          </p:cNvPr>
          <p:cNvSpPr/>
          <p:nvPr userDrawn="1"/>
        </p:nvSpPr>
        <p:spPr>
          <a:xfrm rot="10800000" flipH="1">
            <a:off x="0" y="0"/>
            <a:ext cx="9144000" cy="1140827"/>
          </a:xfrm>
          <a:prstGeom prst="round1Rect">
            <a:avLst>
              <a:gd name="adj" fmla="val 4984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F05EE9CA-3080-394D-8EEF-4D63B10E6180}"/>
              </a:ext>
            </a:extLst>
          </p:cNvPr>
          <p:cNvSpPr/>
          <p:nvPr userDrawn="1"/>
        </p:nvSpPr>
        <p:spPr>
          <a:xfrm rot="10800000" flipH="1">
            <a:off x="0" y="0"/>
            <a:ext cx="9144000" cy="1042416"/>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72618" y="273844"/>
            <a:ext cx="8142732" cy="994172"/>
          </a:xfrm>
        </p:spPr>
        <p:txBody>
          <a:bodyPr lIns="0" tIns="0" rIns="0" bIns="0">
            <a:normAutofit/>
          </a:bodyPr>
          <a:lstStyle>
            <a:lvl1pPr>
              <a:defRPr sz="2400"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p:txBody>
          <a:bodyPr/>
          <a:lstStyle/>
          <a:p>
            <a:fld id="{BC97D2BD-BF86-488F-92AB-AF9EC621EB02}" type="datetime1">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44FE0-4D01-C64D-AAC2-857CFCAD671C}" type="slidenum">
              <a:rPr lang="en-US" smtClean="0"/>
              <a:t>‹#›</a:t>
            </a:fld>
            <a:endParaRPr lang="en-US"/>
          </a:p>
        </p:txBody>
      </p:sp>
      <p:sp>
        <p:nvSpPr>
          <p:cNvPr id="12" name="Text Placeholder 11">
            <a:extLst>
              <a:ext uri="{FF2B5EF4-FFF2-40B4-BE49-F238E27FC236}">
                <a16:creationId xmlns:a16="http://schemas.microsoft.com/office/drawing/2014/main" id="{D1FF067B-D877-FF4F-87B4-FFF8443D1AF3}"/>
              </a:ext>
            </a:extLst>
          </p:cNvPr>
          <p:cNvSpPr>
            <a:spLocks noGrp="1"/>
          </p:cNvSpPr>
          <p:nvPr>
            <p:ph type="body" sz="quarter" idx="13"/>
          </p:nvPr>
        </p:nvSpPr>
        <p:spPr>
          <a:xfrm>
            <a:off x="373063" y="1471613"/>
            <a:ext cx="8142287" cy="3152775"/>
          </a:xfrm>
        </p:spPr>
        <p:txBody>
          <a:bodyPr lIns="0" tIns="0" rIns="0" bIns="0">
            <a:normAutofit/>
          </a:bodyPr>
          <a:lstStyle>
            <a:lvl1pPr>
              <a:defRPr sz="2400">
                <a:solidFill>
                  <a:schemeClr val="tx2"/>
                </a:solidFill>
              </a:defRPr>
            </a:lvl1pPr>
          </a:lstStyle>
          <a:p>
            <a:pPr lvl="0"/>
            <a:r>
              <a:rPr lang="en-GB"/>
              <a:t>Click to edit Master text styles</a:t>
            </a:r>
          </a:p>
        </p:txBody>
      </p:sp>
    </p:spTree>
    <p:extLst>
      <p:ext uri="{BB962C8B-B14F-4D97-AF65-F5344CB8AC3E}">
        <p14:creationId xmlns:p14="http://schemas.microsoft.com/office/powerpoint/2010/main" val="35839063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47F716-3AED-ED43-9216-D3AC5E2E4F91}"/>
              </a:ext>
            </a:extLst>
          </p:cNvPr>
          <p:cNvSpPr/>
          <p:nvPr userDrawn="1"/>
        </p:nvSpPr>
        <p:spPr>
          <a:xfrm>
            <a:off x="0" y="-1"/>
            <a:ext cx="9144000" cy="5143501"/>
          </a:xfrm>
          <a:prstGeom prst="rect">
            <a:avLst/>
          </a:prstGeom>
          <a:solidFill>
            <a:schemeClr val="accent3">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Single Corner Rectangle 8">
            <a:extLst>
              <a:ext uri="{FF2B5EF4-FFF2-40B4-BE49-F238E27FC236}">
                <a16:creationId xmlns:a16="http://schemas.microsoft.com/office/drawing/2014/main" id="{2424DABE-2D3E-954B-876E-610D4F2185BB}"/>
              </a:ext>
            </a:extLst>
          </p:cNvPr>
          <p:cNvSpPr/>
          <p:nvPr userDrawn="1"/>
        </p:nvSpPr>
        <p:spPr>
          <a:xfrm rot="10800000" flipH="1">
            <a:off x="0" y="0"/>
            <a:ext cx="9144000" cy="1140827"/>
          </a:xfrm>
          <a:prstGeom prst="round1Rect">
            <a:avLst>
              <a:gd name="adj" fmla="val 4984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F05EE9CA-3080-394D-8EEF-4D63B10E6180}"/>
              </a:ext>
            </a:extLst>
          </p:cNvPr>
          <p:cNvSpPr/>
          <p:nvPr userDrawn="1"/>
        </p:nvSpPr>
        <p:spPr>
          <a:xfrm rot="10800000" flipH="1">
            <a:off x="0" y="0"/>
            <a:ext cx="9144000" cy="1042416"/>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72618" y="273844"/>
            <a:ext cx="8142732" cy="994172"/>
          </a:xfrm>
        </p:spPr>
        <p:txBody>
          <a:bodyPr lIns="0" tIns="0" rIns="0" bIns="0">
            <a:normAutofit/>
          </a:bodyPr>
          <a:lstStyle>
            <a:lvl1pPr>
              <a:defRPr sz="2400"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p:txBody>
          <a:bodyPr/>
          <a:lstStyle/>
          <a:p>
            <a:fld id="{D8BACAAB-25C5-4AC0-A3ED-10CA9F4A66E5}" type="datetime1">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44FE0-4D01-C64D-AAC2-857CFCAD671C}" type="slidenum">
              <a:rPr lang="en-US" smtClean="0"/>
              <a:t>‹#›</a:t>
            </a:fld>
            <a:endParaRPr lang="en-US"/>
          </a:p>
        </p:txBody>
      </p:sp>
      <p:sp>
        <p:nvSpPr>
          <p:cNvPr id="12" name="Text Placeholder 11">
            <a:extLst>
              <a:ext uri="{FF2B5EF4-FFF2-40B4-BE49-F238E27FC236}">
                <a16:creationId xmlns:a16="http://schemas.microsoft.com/office/drawing/2014/main" id="{D1FF067B-D877-FF4F-87B4-FFF8443D1AF3}"/>
              </a:ext>
            </a:extLst>
          </p:cNvPr>
          <p:cNvSpPr>
            <a:spLocks noGrp="1"/>
          </p:cNvSpPr>
          <p:nvPr>
            <p:ph type="body" sz="quarter" idx="13"/>
          </p:nvPr>
        </p:nvSpPr>
        <p:spPr>
          <a:xfrm>
            <a:off x="373063" y="1471613"/>
            <a:ext cx="8142287" cy="3152775"/>
          </a:xfrm>
        </p:spPr>
        <p:txBody>
          <a:bodyPr lIns="0" tIns="0" rIns="0" bIns="0">
            <a:normAutofit/>
          </a:bodyPr>
          <a:lstStyle>
            <a:lvl1pPr>
              <a:defRPr sz="2400">
                <a:solidFill>
                  <a:schemeClr val="tx2"/>
                </a:solidFill>
              </a:defRPr>
            </a:lvl1pPr>
          </a:lstStyle>
          <a:p>
            <a:pPr lvl="0"/>
            <a:r>
              <a:rPr lang="en-GB"/>
              <a:t>Click to edit Master text styles</a:t>
            </a:r>
          </a:p>
        </p:txBody>
      </p:sp>
    </p:spTree>
    <p:extLst>
      <p:ext uri="{BB962C8B-B14F-4D97-AF65-F5344CB8AC3E}">
        <p14:creationId xmlns:p14="http://schemas.microsoft.com/office/powerpoint/2010/main" val="2571110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Dark Blu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47F716-3AED-ED43-9216-D3AC5E2E4F91}"/>
              </a:ext>
            </a:extLst>
          </p:cNvPr>
          <p:cNvSpPr/>
          <p:nvPr userDrawn="1"/>
        </p:nvSpPr>
        <p:spPr>
          <a:xfrm>
            <a:off x="0" y="-1"/>
            <a:ext cx="9144000" cy="51435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Single Corner Rectangle 8">
            <a:extLst>
              <a:ext uri="{FF2B5EF4-FFF2-40B4-BE49-F238E27FC236}">
                <a16:creationId xmlns:a16="http://schemas.microsoft.com/office/drawing/2014/main" id="{2424DABE-2D3E-954B-876E-610D4F2185BB}"/>
              </a:ext>
            </a:extLst>
          </p:cNvPr>
          <p:cNvSpPr/>
          <p:nvPr userDrawn="1"/>
        </p:nvSpPr>
        <p:spPr>
          <a:xfrm rot="10800000" flipH="1">
            <a:off x="0" y="2793"/>
            <a:ext cx="9144000" cy="1140827"/>
          </a:xfrm>
          <a:prstGeom prst="round1Rect">
            <a:avLst>
              <a:gd name="adj" fmla="val 4984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F05EE9CA-3080-394D-8EEF-4D63B10E6180}"/>
              </a:ext>
            </a:extLst>
          </p:cNvPr>
          <p:cNvSpPr/>
          <p:nvPr userDrawn="1"/>
        </p:nvSpPr>
        <p:spPr>
          <a:xfrm rot="10800000" flipH="1">
            <a:off x="0" y="0"/>
            <a:ext cx="9144000" cy="1042416"/>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72618" y="273844"/>
            <a:ext cx="8142732" cy="994172"/>
          </a:xfrm>
        </p:spPr>
        <p:txBody>
          <a:bodyPr lIns="0" tIns="0" rIns="0" bIns="0">
            <a:normAutofit/>
          </a:bodyPr>
          <a:lstStyle>
            <a:lvl1pPr>
              <a:defRPr sz="2400"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p:txBody>
          <a:bodyPr/>
          <a:lstStyle/>
          <a:p>
            <a:fld id="{3C5BA914-CBAC-4D6A-BDF7-1860302AF677}" type="datetime1">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44FE0-4D01-C64D-AAC2-857CFCAD671C}" type="slidenum">
              <a:rPr lang="en-US" smtClean="0"/>
              <a:t>‹#›</a:t>
            </a:fld>
            <a:endParaRPr lang="en-US"/>
          </a:p>
        </p:txBody>
      </p:sp>
      <p:sp>
        <p:nvSpPr>
          <p:cNvPr id="12" name="Text Placeholder 11">
            <a:extLst>
              <a:ext uri="{FF2B5EF4-FFF2-40B4-BE49-F238E27FC236}">
                <a16:creationId xmlns:a16="http://schemas.microsoft.com/office/drawing/2014/main" id="{D1FF067B-D877-FF4F-87B4-FFF8443D1AF3}"/>
              </a:ext>
            </a:extLst>
          </p:cNvPr>
          <p:cNvSpPr>
            <a:spLocks noGrp="1"/>
          </p:cNvSpPr>
          <p:nvPr>
            <p:ph type="body" sz="quarter" idx="13"/>
          </p:nvPr>
        </p:nvSpPr>
        <p:spPr>
          <a:xfrm>
            <a:off x="373063" y="1471613"/>
            <a:ext cx="8142287" cy="3152775"/>
          </a:xfrm>
        </p:spPr>
        <p:txBody>
          <a:bodyPr lIns="0" tIns="0" rIns="0" bIns="0">
            <a:normAutofit/>
          </a:bodyPr>
          <a:lstStyle>
            <a:lvl1pPr>
              <a:defRPr sz="240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32862570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Dark Blue – Te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47F716-3AED-ED43-9216-D3AC5E2E4F91}"/>
              </a:ext>
            </a:extLst>
          </p:cNvPr>
          <p:cNvSpPr/>
          <p:nvPr userDrawn="1"/>
        </p:nvSpPr>
        <p:spPr>
          <a:xfrm>
            <a:off x="0" y="-1"/>
            <a:ext cx="9144000" cy="51435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Single Corner Rectangle 8">
            <a:extLst>
              <a:ext uri="{FF2B5EF4-FFF2-40B4-BE49-F238E27FC236}">
                <a16:creationId xmlns:a16="http://schemas.microsoft.com/office/drawing/2014/main" id="{2424DABE-2D3E-954B-876E-610D4F2185BB}"/>
              </a:ext>
            </a:extLst>
          </p:cNvPr>
          <p:cNvSpPr/>
          <p:nvPr userDrawn="1"/>
        </p:nvSpPr>
        <p:spPr>
          <a:xfrm rot="10800000" flipH="1">
            <a:off x="0" y="0"/>
            <a:ext cx="9144000" cy="1140827"/>
          </a:xfrm>
          <a:prstGeom prst="round1Rect">
            <a:avLst>
              <a:gd name="adj" fmla="val 4984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F05EE9CA-3080-394D-8EEF-4D63B10E6180}"/>
              </a:ext>
            </a:extLst>
          </p:cNvPr>
          <p:cNvSpPr/>
          <p:nvPr userDrawn="1"/>
        </p:nvSpPr>
        <p:spPr>
          <a:xfrm rot="10800000" flipH="1">
            <a:off x="0" y="0"/>
            <a:ext cx="9144000" cy="1042416"/>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72618" y="273844"/>
            <a:ext cx="8142732" cy="994172"/>
          </a:xfrm>
        </p:spPr>
        <p:txBody>
          <a:bodyPr lIns="0" tIns="0" rIns="0" bIns="0">
            <a:normAutofit/>
          </a:bodyPr>
          <a:lstStyle>
            <a:lvl1pPr>
              <a:defRPr sz="2400"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p:txBody>
          <a:bodyPr/>
          <a:lstStyle/>
          <a:p>
            <a:fld id="{5EF6EA0A-9A24-4F1C-B2F7-A5E72CA2CF5F}" type="datetime1">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44FE0-4D01-C64D-AAC2-857CFCAD671C}" type="slidenum">
              <a:rPr lang="en-US" smtClean="0"/>
              <a:t>‹#›</a:t>
            </a:fld>
            <a:endParaRPr lang="en-US"/>
          </a:p>
        </p:txBody>
      </p:sp>
      <p:sp>
        <p:nvSpPr>
          <p:cNvPr id="12" name="Text Placeholder 11">
            <a:extLst>
              <a:ext uri="{FF2B5EF4-FFF2-40B4-BE49-F238E27FC236}">
                <a16:creationId xmlns:a16="http://schemas.microsoft.com/office/drawing/2014/main" id="{D1FF067B-D877-FF4F-87B4-FFF8443D1AF3}"/>
              </a:ext>
            </a:extLst>
          </p:cNvPr>
          <p:cNvSpPr>
            <a:spLocks noGrp="1"/>
          </p:cNvSpPr>
          <p:nvPr>
            <p:ph type="body" sz="quarter" idx="13"/>
          </p:nvPr>
        </p:nvSpPr>
        <p:spPr>
          <a:xfrm>
            <a:off x="373063" y="1471613"/>
            <a:ext cx="8142287" cy="3152775"/>
          </a:xfrm>
        </p:spPr>
        <p:txBody>
          <a:bodyPr lIns="0" tIns="0" rIns="0" bIns="0">
            <a:normAutofit/>
          </a:bodyPr>
          <a:lstStyle>
            <a:lvl1pPr>
              <a:defRPr sz="240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12199700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Dark Blue – 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47F716-3AED-ED43-9216-D3AC5E2E4F91}"/>
              </a:ext>
            </a:extLst>
          </p:cNvPr>
          <p:cNvSpPr/>
          <p:nvPr userDrawn="1"/>
        </p:nvSpPr>
        <p:spPr>
          <a:xfrm>
            <a:off x="0" y="-1"/>
            <a:ext cx="9144000" cy="51435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Single Corner Rectangle 8">
            <a:extLst>
              <a:ext uri="{FF2B5EF4-FFF2-40B4-BE49-F238E27FC236}">
                <a16:creationId xmlns:a16="http://schemas.microsoft.com/office/drawing/2014/main" id="{2424DABE-2D3E-954B-876E-610D4F2185BB}"/>
              </a:ext>
            </a:extLst>
          </p:cNvPr>
          <p:cNvSpPr/>
          <p:nvPr userDrawn="1"/>
        </p:nvSpPr>
        <p:spPr>
          <a:xfrm rot="10800000" flipH="1">
            <a:off x="0" y="2793"/>
            <a:ext cx="9144000" cy="1140827"/>
          </a:xfrm>
          <a:prstGeom prst="round1Rect">
            <a:avLst>
              <a:gd name="adj" fmla="val 4984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F05EE9CA-3080-394D-8EEF-4D63B10E6180}"/>
              </a:ext>
            </a:extLst>
          </p:cNvPr>
          <p:cNvSpPr/>
          <p:nvPr userDrawn="1"/>
        </p:nvSpPr>
        <p:spPr>
          <a:xfrm rot="10800000" flipH="1">
            <a:off x="0" y="0"/>
            <a:ext cx="9144000" cy="1042416"/>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72618" y="273844"/>
            <a:ext cx="8142732" cy="994172"/>
          </a:xfrm>
        </p:spPr>
        <p:txBody>
          <a:bodyPr lIns="0" tIns="0" rIns="0" bIns="0">
            <a:normAutofit/>
          </a:bodyPr>
          <a:lstStyle>
            <a:lvl1pPr>
              <a:defRPr sz="2400"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p:txBody>
          <a:bodyPr/>
          <a:lstStyle/>
          <a:p>
            <a:fld id="{61702A9F-1A09-4C4D-B5CA-3434FF35B493}" type="datetime1">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44FE0-4D01-C64D-AAC2-857CFCAD671C}" type="slidenum">
              <a:rPr lang="en-US" smtClean="0"/>
              <a:t>‹#›</a:t>
            </a:fld>
            <a:endParaRPr lang="en-US"/>
          </a:p>
        </p:txBody>
      </p:sp>
      <p:sp>
        <p:nvSpPr>
          <p:cNvPr id="12" name="Text Placeholder 11">
            <a:extLst>
              <a:ext uri="{FF2B5EF4-FFF2-40B4-BE49-F238E27FC236}">
                <a16:creationId xmlns:a16="http://schemas.microsoft.com/office/drawing/2014/main" id="{D1FF067B-D877-FF4F-87B4-FFF8443D1AF3}"/>
              </a:ext>
            </a:extLst>
          </p:cNvPr>
          <p:cNvSpPr>
            <a:spLocks noGrp="1"/>
          </p:cNvSpPr>
          <p:nvPr>
            <p:ph type="body" sz="quarter" idx="13"/>
          </p:nvPr>
        </p:nvSpPr>
        <p:spPr>
          <a:xfrm>
            <a:off x="373063" y="1471613"/>
            <a:ext cx="8142287" cy="3152775"/>
          </a:xfrm>
        </p:spPr>
        <p:txBody>
          <a:bodyPr lIns="0" tIns="0" rIns="0" bIns="0">
            <a:normAutofit/>
          </a:bodyPr>
          <a:lstStyle>
            <a:lvl1pPr>
              <a:defRPr sz="240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750061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ictur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C42D3FBA-4264-514A-AB2C-64CDD70D053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3" name="Round Single Corner Rectangle 22">
            <a:extLst>
              <a:ext uri="{FF2B5EF4-FFF2-40B4-BE49-F238E27FC236}">
                <a16:creationId xmlns:a16="http://schemas.microsoft.com/office/drawing/2014/main" id="{6335F952-730D-AB4F-9A10-06BE2649ADF5}"/>
              </a:ext>
            </a:extLst>
          </p:cNvPr>
          <p:cNvSpPr/>
          <p:nvPr userDrawn="1"/>
        </p:nvSpPr>
        <p:spPr>
          <a:xfrm rot="10800000" flipH="1">
            <a:off x="0" y="2793"/>
            <a:ext cx="6081487" cy="2886710"/>
          </a:xfrm>
          <a:prstGeom prst="round1Rect">
            <a:avLst>
              <a:gd name="adj" fmla="val 49847"/>
            </a:avLst>
          </a:prstGeom>
          <a:gradFill flip="none" rotWithShape="1">
            <a:gsLst>
              <a:gs pos="0">
                <a:schemeClr val="accent1"/>
              </a:gs>
              <a:gs pos="5100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ingle Corner Rectangle 21">
            <a:extLst>
              <a:ext uri="{FF2B5EF4-FFF2-40B4-BE49-F238E27FC236}">
                <a16:creationId xmlns:a16="http://schemas.microsoft.com/office/drawing/2014/main" id="{0CE73E84-A056-554D-ACAC-3C464CFED843}"/>
              </a:ext>
            </a:extLst>
          </p:cNvPr>
          <p:cNvSpPr/>
          <p:nvPr userDrawn="1"/>
        </p:nvSpPr>
        <p:spPr>
          <a:xfrm rot="10800000" flipH="1">
            <a:off x="0" y="0"/>
            <a:ext cx="6081487" cy="2784382"/>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329657D0-F3DD-EC42-AB19-D65F3F7326B8}"/>
              </a:ext>
            </a:extLst>
          </p:cNvPr>
          <p:cNvSpPr/>
          <p:nvPr userDrawn="1"/>
        </p:nvSpPr>
        <p:spPr>
          <a:xfrm flipH="1">
            <a:off x="6981986" y="3882325"/>
            <a:ext cx="2162014" cy="1261175"/>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DB63136B-7C2B-DA46-9244-5916C2E68C62}"/>
              </a:ext>
            </a:extLst>
          </p:cNvPr>
          <p:cNvSpPr>
            <a:spLocks noGrp="1"/>
          </p:cNvSpPr>
          <p:nvPr>
            <p:ph type="body" sz="quarter" idx="10" hasCustomPrompt="1"/>
          </p:nvPr>
        </p:nvSpPr>
        <p:spPr>
          <a:xfrm>
            <a:off x="372037" y="575138"/>
            <a:ext cx="5333819" cy="1495794"/>
          </a:xfrm>
        </p:spPr>
        <p:txBody>
          <a:bodyPr wrap="square" lIns="0" tIns="0" rIns="90000" bIns="0">
            <a:spAutoFit/>
          </a:bodyPr>
          <a:lstStyle>
            <a:lvl1pPr marL="0" indent="0">
              <a:buFontTx/>
              <a:buNone/>
              <a:defRPr sz="5400" b="1">
                <a:solidFill>
                  <a:schemeClr val="tx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This is your</a:t>
            </a:r>
            <a:br>
              <a:rPr lang="en-US"/>
            </a:br>
            <a:r>
              <a:rPr lang="en-US"/>
              <a:t>Presentation Title</a:t>
            </a:r>
          </a:p>
        </p:txBody>
      </p:sp>
      <p:pic>
        <p:nvPicPr>
          <p:cNvPr id="21" name="Graphic 20">
            <a:extLst>
              <a:ext uri="{FF2B5EF4-FFF2-40B4-BE49-F238E27FC236}">
                <a16:creationId xmlns:a16="http://schemas.microsoft.com/office/drawing/2014/main" id="{4A592731-F111-8844-B87B-3EFF259C3E36}"/>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0852" t="36120" r="30852" b="35749"/>
          <a:stretch/>
        </p:blipFill>
        <p:spPr>
          <a:xfrm>
            <a:off x="7051222" y="3989559"/>
            <a:ext cx="2040807" cy="1059600"/>
          </a:xfrm>
          <a:prstGeom prst="rect">
            <a:avLst/>
          </a:prstGeom>
        </p:spPr>
      </p:pic>
      <p:sp>
        <p:nvSpPr>
          <p:cNvPr id="3" name="Subtitle 2"/>
          <p:cNvSpPr>
            <a:spLocks noGrp="1"/>
          </p:cNvSpPr>
          <p:nvPr>
            <p:ph type="subTitle" idx="1" hasCustomPrompt="1"/>
          </p:nvPr>
        </p:nvSpPr>
        <p:spPr>
          <a:xfrm>
            <a:off x="372037" y="2150970"/>
            <a:ext cx="2695122" cy="332399"/>
          </a:xfrm>
        </p:spPr>
        <p:txBody>
          <a:bodyPr lIns="0" tIns="0" rIns="0" bIns="0">
            <a:spAutoFit/>
          </a:bodyPr>
          <a:lstStyle>
            <a:lvl1pPr marL="0" indent="0" algn="l">
              <a:buNone/>
              <a:defRPr sz="24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September 2020</a:t>
            </a:r>
          </a:p>
        </p:txBody>
      </p:sp>
    </p:spTree>
    <p:extLst>
      <p:ext uri="{BB962C8B-B14F-4D97-AF65-F5344CB8AC3E}">
        <p14:creationId xmlns:p14="http://schemas.microsoft.com/office/powerpoint/2010/main" val="3890977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5417E6-63E9-304F-BEF9-768B092B0E11}"/>
              </a:ext>
            </a:extLst>
          </p:cNvPr>
          <p:cNvSpPr/>
          <p:nvPr userDrawn="1"/>
        </p:nvSpPr>
        <p:spPr>
          <a:xfrm>
            <a:off x="1"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329657D0-F3DD-EC42-AB19-D65F3F7326B8}"/>
              </a:ext>
            </a:extLst>
          </p:cNvPr>
          <p:cNvSpPr/>
          <p:nvPr userDrawn="1"/>
        </p:nvSpPr>
        <p:spPr>
          <a:xfrm flipH="1">
            <a:off x="6981986" y="3882325"/>
            <a:ext cx="2162014" cy="1261175"/>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DB63136B-7C2B-DA46-9244-5916C2E68C62}"/>
              </a:ext>
            </a:extLst>
          </p:cNvPr>
          <p:cNvSpPr>
            <a:spLocks noGrp="1"/>
          </p:cNvSpPr>
          <p:nvPr>
            <p:ph type="body" sz="quarter" idx="10" hasCustomPrompt="1"/>
          </p:nvPr>
        </p:nvSpPr>
        <p:spPr>
          <a:xfrm>
            <a:off x="372037" y="2426790"/>
            <a:ext cx="5333819" cy="1218795"/>
          </a:xfrm>
        </p:spPr>
        <p:txBody>
          <a:bodyPr wrap="square" lIns="0" tIns="0" rIns="90000" bIns="0">
            <a:spAutoFit/>
          </a:bodyPr>
          <a:lstStyle>
            <a:lvl1pPr marL="0" indent="0">
              <a:buFontTx/>
              <a:buNone/>
              <a:defRPr sz="8800" b="1">
                <a:solidFill>
                  <a:schemeClr val="accent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Thanks</a:t>
            </a:r>
          </a:p>
        </p:txBody>
      </p:sp>
      <p:pic>
        <p:nvPicPr>
          <p:cNvPr id="21" name="Graphic 20">
            <a:extLst>
              <a:ext uri="{FF2B5EF4-FFF2-40B4-BE49-F238E27FC236}">
                <a16:creationId xmlns:a16="http://schemas.microsoft.com/office/drawing/2014/main" id="{4A592731-F111-8844-B87B-3EFF259C3E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0852" t="36120" r="30852" b="35749"/>
          <a:stretch/>
        </p:blipFill>
        <p:spPr>
          <a:xfrm>
            <a:off x="7051222" y="3989559"/>
            <a:ext cx="2040807" cy="1059600"/>
          </a:xfrm>
          <a:prstGeom prst="rect">
            <a:avLst/>
          </a:prstGeom>
        </p:spPr>
      </p:pic>
      <p:sp>
        <p:nvSpPr>
          <p:cNvPr id="3" name="Subtitle 2"/>
          <p:cNvSpPr>
            <a:spLocks noGrp="1"/>
          </p:cNvSpPr>
          <p:nvPr>
            <p:ph type="subTitle" idx="1" hasCustomPrompt="1"/>
          </p:nvPr>
        </p:nvSpPr>
        <p:spPr>
          <a:xfrm>
            <a:off x="372036" y="3593889"/>
            <a:ext cx="4139003" cy="332399"/>
          </a:xfrm>
        </p:spPr>
        <p:txBody>
          <a:bodyPr wrap="square" lIns="0" tIns="0" rIns="0" bIns="0">
            <a:spAutoFit/>
          </a:bodyPr>
          <a:lstStyle>
            <a:lvl1pPr marL="0" indent="0" algn="l">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For more information:</a:t>
            </a:r>
          </a:p>
        </p:txBody>
      </p:sp>
    </p:spTree>
    <p:extLst>
      <p:ext uri="{BB962C8B-B14F-4D97-AF65-F5344CB8AC3E}">
        <p14:creationId xmlns:p14="http://schemas.microsoft.com/office/powerpoint/2010/main" val="38608095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5417E6-63E9-304F-BEF9-768B092B0E11}"/>
              </a:ext>
            </a:extLst>
          </p:cNvPr>
          <p:cNvSpPr/>
          <p:nvPr userDrawn="1"/>
        </p:nvSpPr>
        <p:spPr>
          <a:xfrm>
            <a:off x="1"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329657D0-F3DD-EC42-AB19-D65F3F7326B8}"/>
              </a:ext>
            </a:extLst>
          </p:cNvPr>
          <p:cNvSpPr/>
          <p:nvPr userDrawn="1"/>
        </p:nvSpPr>
        <p:spPr>
          <a:xfrm flipH="1">
            <a:off x="6981986" y="3882325"/>
            <a:ext cx="2162014" cy="1261175"/>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DB63136B-7C2B-DA46-9244-5916C2E68C62}"/>
              </a:ext>
            </a:extLst>
          </p:cNvPr>
          <p:cNvSpPr>
            <a:spLocks noGrp="1"/>
          </p:cNvSpPr>
          <p:nvPr>
            <p:ph type="body" sz="quarter" idx="10" hasCustomPrompt="1"/>
          </p:nvPr>
        </p:nvSpPr>
        <p:spPr>
          <a:xfrm>
            <a:off x="372037" y="2426790"/>
            <a:ext cx="5333819" cy="1218795"/>
          </a:xfrm>
        </p:spPr>
        <p:txBody>
          <a:bodyPr wrap="square" lIns="0" tIns="0" rIns="90000" bIns="0">
            <a:spAutoFit/>
          </a:bodyPr>
          <a:lstStyle>
            <a:lvl1pPr marL="0" indent="0">
              <a:buFontTx/>
              <a:buNone/>
              <a:defRPr sz="8800" b="1">
                <a:solidFill>
                  <a:schemeClr val="accent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Thanks</a:t>
            </a:r>
          </a:p>
        </p:txBody>
      </p:sp>
      <p:pic>
        <p:nvPicPr>
          <p:cNvPr id="21" name="Graphic 20">
            <a:extLst>
              <a:ext uri="{FF2B5EF4-FFF2-40B4-BE49-F238E27FC236}">
                <a16:creationId xmlns:a16="http://schemas.microsoft.com/office/drawing/2014/main" id="{4A592731-F111-8844-B87B-3EFF259C3E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0852" t="36120" r="30852" b="35749"/>
          <a:stretch/>
        </p:blipFill>
        <p:spPr>
          <a:xfrm>
            <a:off x="7051222" y="3989559"/>
            <a:ext cx="2040807" cy="1059600"/>
          </a:xfrm>
          <a:prstGeom prst="rect">
            <a:avLst/>
          </a:prstGeom>
        </p:spPr>
      </p:pic>
      <p:sp>
        <p:nvSpPr>
          <p:cNvPr id="3" name="Subtitle 2"/>
          <p:cNvSpPr>
            <a:spLocks noGrp="1"/>
          </p:cNvSpPr>
          <p:nvPr>
            <p:ph type="subTitle" idx="1" hasCustomPrompt="1"/>
          </p:nvPr>
        </p:nvSpPr>
        <p:spPr>
          <a:xfrm>
            <a:off x="372036" y="3593889"/>
            <a:ext cx="4139003" cy="332399"/>
          </a:xfrm>
        </p:spPr>
        <p:txBody>
          <a:bodyPr wrap="square" lIns="0" tIns="0" rIns="0" bIns="0">
            <a:spAutoFit/>
          </a:bodyPr>
          <a:lstStyle>
            <a:lvl1pPr marL="0" indent="0" algn="l">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For more information:</a:t>
            </a:r>
          </a:p>
        </p:txBody>
      </p:sp>
    </p:spTree>
    <p:extLst>
      <p:ext uri="{BB962C8B-B14F-4D97-AF65-F5344CB8AC3E}">
        <p14:creationId xmlns:p14="http://schemas.microsoft.com/office/powerpoint/2010/main" val="38608095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5417E6-63E9-304F-BEF9-768B092B0E11}"/>
              </a:ext>
            </a:extLst>
          </p:cNvPr>
          <p:cNvSpPr/>
          <p:nvPr userDrawn="1"/>
        </p:nvSpPr>
        <p:spPr>
          <a:xfrm>
            <a:off x="1"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329657D0-F3DD-EC42-AB19-D65F3F7326B8}"/>
              </a:ext>
            </a:extLst>
          </p:cNvPr>
          <p:cNvSpPr/>
          <p:nvPr userDrawn="1"/>
        </p:nvSpPr>
        <p:spPr>
          <a:xfrm flipH="1">
            <a:off x="6981986" y="3882325"/>
            <a:ext cx="2162014" cy="1261175"/>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DB63136B-7C2B-DA46-9244-5916C2E68C62}"/>
              </a:ext>
            </a:extLst>
          </p:cNvPr>
          <p:cNvSpPr>
            <a:spLocks noGrp="1"/>
          </p:cNvSpPr>
          <p:nvPr>
            <p:ph type="body" sz="quarter" idx="10" hasCustomPrompt="1"/>
          </p:nvPr>
        </p:nvSpPr>
        <p:spPr>
          <a:xfrm>
            <a:off x="372037" y="2426790"/>
            <a:ext cx="5333819" cy="1218795"/>
          </a:xfrm>
        </p:spPr>
        <p:txBody>
          <a:bodyPr wrap="square" lIns="0" tIns="0" rIns="90000" bIns="0">
            <a:spAutoFit/>
          </a:bodyPr>
          <a:lstStyle>
            <a:lvl1pPr marL="0" indent="0">
              <a:buFontTx/>
              <a:buNone/>
              <a:defRPr sz="8800" b="1">
                <a:solidFill>
                  <a:schemeClr val="accent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Thanks</a:t>
            </a:r>
          </a:p>
        </p:txBody>
      </p:sp>
      <p:pic>
        <p:nvPicPr>
          <p:cNvPr id="21" name="Graphic 20">
            <a:extLst>
              <a:ext uri="{FF2B5EF4-FFF2-40B4-BE49-F238E27FC236}">
                <a16:creationId xmlns:a16="http://schemas.microsoft.com/office/drawing/2014/main" id="{4A592731-F111-8844-B87B-3EFF259C3E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0852" t="36120" r="30852" b="35749"/>
          <a:stretch/>
        </p:blipFill>
        <p:spPr>
          <a:xfrm>
            <a:off x="7051222" y="3989559"/>
            <a:ext cx="2040807" cy="1059600"/>
          </a:xfrm>
          <a:prstGeom prst="rect">
            <a:avLst/>
          </a:prstGeom>
        </p:spPr>
      </p:pic>
      <p:sp>
        <p:nvSpPr>
          <p:cNvPr id="3" name="Subtitle 2"/>
          <p:cNvSpPr>
            <a:spLocks noGrp="1"/>
          </p:cNvSpPr>
          <p:nvPr>
            <p:ph type="subTitle" idx="1" hasCustomPrompt="1"/>
          </p:nvPr>
        </p:nvSpPr>
        <p:spPr>
          <a:xfrm>
            <a:off x="372036" y="3593889"/>
            <a:ext cx="4139003" cy="332399"/>
          </a:xfrm>
        </p:spPr>
        <p:txBody>
          <a:bodyPr wrap="square" lIns="0" tIns="0" rIns="0" bIns="0">
            <a:spAutoFit/>
          </a:bodyPr>
          <a:lstStyle>
            <a:lvl1pPr marL="0" indent="0" algn="l">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For more information:</a:t>
            </a:r>
          </a:p>
        </p:txBody>
      </p:sp>
    </p:spTree>
    <p:extLst>
      <p:ext uri="{BB962C8B-B14F-4D97-AF65-F5344CB8AC3E}">
        <p14:creationId xmlns:p14="http://schemas.microsoft.com/office/powerpoint/2010/main" val="38608095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5417E6-63E9-304F-BEF9-768B092B0E11}"/>
              </a:ext>
            </a:extLst>
          </p:cNvPr>
          <p:cNvSpPr/>
          <p:nvPr userDrawn="1"/>
        </p:nvSpPr>
        <p:spPr>
          <a:xfrm>
            <a:off x="1"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329657D0-F3DD-EC42-AB19-D65F3F7326B8}"/>
              </a:ext>
            </a:extLst>
          </p:cNvPr>
          <p:cNvSpPr/>
          <p:nvPr userDrawn="1"/>
        </p:nvSpPr>
        <p:spPr>
          <a:xfrm flipH="1">
            <a:off x="6981986" y="3882325"/>
            <a:ext cx="2162014" cy="1261175"/>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DB63136B-7C2B-DA46-9244-5916C2E68C62}"/>
              </a:ext>
            </a:extLst>
          </p:cNvPr>
          <p:cNvSpPr>
            <a:spLocks noGrp="1"/>
          </p:cNvSpPr>
          <p:nvPr>
            <p:ph type="body" sz="quarter" idx="10" hasCustomPrompt="1"/>
          </p:nvPr>
        </p:nvSpPr>
        <p:spPr>
          <a:xfrm>
            <a:off x="372037" y="2426790"/>
            <a:ext cx="5333819" cy="1218795"/>
          </a:xfrm>
        </p:spPr>
        <p:txBody>
          <a:bodyPr wrap="square" lIns="0" tIns="0" rIns="90000" bIns="0">
            <a:spAutoFit/>
          </a:bodyPr>
          <a:lstStyle>
            <a:lvl1pPr marL="0" indent="0">
              <a:buFontTx/>
              <a:buNone/>
              <a:defRPr sz="8800" b="1">
                <a:solidFill>
                  <a:schemeClr val="accent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Thanks</a:t>
            </a:r>
          </a:p>
        </p:txBody>
      </p:sp>
      <p:pic>
        <p:nvPicPr>
          <p:cNvPr id="21" name="Graphic 20">
            <a:extLst>
              <a:ext uri="{FF2B5EF4-FFF2-40B4-BE49-F238E27FC236}">
                <a16:creationId xmlns:a16="http://schemas.microsoft.com/office/drawing/2014/main" id="{4A592731-F111-8844-B87B-3EFF259C3E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0852" t="36120" r="30852" b="35749"/>
          <a:stretch/>
        </p:blipFill>
        <p:spPr>
          <a:xfrm>
            <a:off x="7051222" y="3989559"/>
            <a:ext cx="2040807" cy="1059600"/>
          </a:xfrm>
          <a:prstGeom prst="rect">
            <a:avLst/>
          </a:prstGeom>
        </p:spPr>
      </p:pic>
      <p:sp>
        <p:nvSpPr>
          <p:cNvPr id="3" name="Subtitle 2"/>
          <p:cNvSpPr>
            <a:spLocks noGrp="1"/>
          </p:cNvSpPr>
          <p:nvPr>
            <p:ph type="subTitle" idx="1" hasCustomPrompt="1"/>
          </p:nvPr>
        </p:nvSpPr>
        <p:spPr>
          <a:xfrm>
            <a:off x="372036" y="3593889"/>
            <a:ext cx="4139003" cy="332399"/>
          </a:xfrm>
        </p:spPr>
        <p:txBody>
          <a:bodyPr wrap="square" lIns="0" tIns="0" rIns="0" bIns="0">
            <a:spAutoFit/>
          </a:bodyPr>
          <a:lstStyle>
            <a:lvl1pPr marL="0" indent="0" algn="l">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For more information:</a:t>
            </a:r>
          </a:p>
        </p:txBody>
      </p:sp>
    </p:spTree>
    <p:extLst>
      <p:ext uri="{BB962C8B-B14F-4D97-AF65-F5344CB8AC3E}">
        <p14:creationId xmlns:p14="http://schemas.microsoft.com/office/powerpoint/2010/main" val="3860809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5417E6-63E9-304F-BEF9-768B092B0E11}"/>
              </a:ext>
            </a:extLst>
          </p:cNvPr>
          <p:cNvSpPr/>
          <p:nvPr userDrawn="1"/>
        </p:nvSpPr>
        <p:spPr>
          <a:xfrm>
            <a:off x="1"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329657D0-F3DD-EC42-AB19-D65F3F7326B8}"/>
              </a:ext>
            </a:extLst>
          </p:cNvPr>
          <p:cNvSpPr/>
          <p:nvPr userDrawn="1"/>
        </p:nvSpPr>
        <p:spPr>
          <a:xfrm flipH="1">
            <a:off x="6981986" y="3882325"/>
            <a:ext cx="2162014" cy="1261175"/>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DB63136B-7C2B-DA46-9244-5916C2E68C62}"/>
              </a:ext>
            </a:extLst>
          </p:cNvPr>
          <p:cNvSpPr>
            <a:spLocks noGrp="1"/>
          </p:cNvSpPr>
          <p:nvPr>
            <p:ph type="body" sz="quarter" idx="10" hasCustomPrompt="1"/>
          </p:nvPr>
        </p:nvSpPr>
        <p:spPr>
          <a:xfrm>
            <a:off x="372037" y="2426790"/>
            <a:ext cx="5333819" cy="1218795"/>
          </a:xfrm>
        </p:spPr>
        <p:txBody>
          <a:bodyPr wrap="square" lIns="0" tIns="0" rIns="90000" bIns="0">
            <a:spAutoFit/>
          </a:bodyPr>
          <a:lstStyle>
            <a:lvl1pPr marL="0" indent="0">
              <a:buFontTx/>
              <a:buNone/>
              <a:defRPr sz="8800" b="1">
                <a:solidFill>
                  <a:schemeClr val="accent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Thanks</a:t>
            </a:r>
          </a:p>
        </p:txBody>
      </p:sp>
      <p:pic>
        <p:nvPicPr>
          <p:cNvPr id="21" name="Graphic 20">
            <a:extLst>
              <a:ext uri="{FF2B5EF4-FFF2-40B4-BE49-F238E27FC236}">
                <a16:creationId xmlns:a16="http://schemas.microsoft.com/office/drawing/2014/main" id="{4A592731-F111-8844-B87B-3EFF259C3E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0852" t="36120" r="30852" b="35749"/>
          <a:stretch/>
        </p:blipFill>
        <p:spPr>
          <a:xfrm>
            <a:off x="7051222" y="3989559"/>
            <a:ext cx="2040807" cy="1059600"/>
          </a:xfrm>
          <a:prstGeom prst="rect">
            <a:avLst/>
          </a:prstGeom>
        </p:spPr>
      </p:pic>
      <p:sp>
        <p:nvSpPr>
          <p:cNvPr id="3" name="Subtitle 2"/>
          <p:cNvSpPr>
            <a:spLocks noGrp="1"/>
          </p:cNvSpPr>
          <p:nvPr>
            <p:ph type="subTitle" idx="1" hasCustomPrompt="1"/>
          </p:nvPr>
        </p:nvSpPr>
        <p:spPr>
          <a:xfrm>
            <a:off x="372036" y="3593889"/>
            <a:ext cx="4139003" cy="332399"/>
          </a:xfrm>
        </p:spPr>
        <p:txBody>
          <a:bodyPr wrap="square" lIns="0" tIns="0" rIns="0" bIns="0">
            <a:spAutoFit/>
          </a:bodyPr>
          <a:lstStyle>
            <a:lvl1pPr marL="0" indent="0" algn="l">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For more information:</a:t>
            </a:r>
          </a:p>
        </p:txBody>
      </p:sp>
    </p:spTree>
    <p:extLst>
      <p:ext uri="{BB962C8B-B14F-4D97-AF65-F5344CB8AC3E}">
        <p14:creationId xmlns:p14="http://schemas.microsoft.com/office/powerpoint/2010/main" val="38608095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5417E6-63E9-304F-BEF9-768B092B0E11}"/>
              </a:ext>
            </a:extLst>
          </p:cNvPr>
          <p:cNvSpPr/>
          <p:nvPr userDrawn="1"/>
        </p:nvSpPr>
        <p:spPr>
          <a:xfrm>
            <a:off x="1"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329657D0-F3DD-EC42-AB19-D65F3F7326B8}"/>
              </a:ext>
            </a:extLst>
          </p:cNvPr>
          <p:cNvSpPr/>
          <p:nvPr userDrawn="1"/>
        </p:nvSpPr>
        <p:spPr>
          <a:xfrm flipH="1">
            <a:off x="6981986" y="3882325"/>
            <a:ext cx="2162014" cy="1261175"/>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DB63136B-7C2B-DA46-9244-5916C2E68C62}"/>
              </a:ext>
            </a:extLst>
          </p:cNvPr>
          <p:cNvSpPr>
            <a:spLocks noGrp="1"/>
          </p:cNvSpPr>
          <p:nvPr>
            <p:ph type="body" sz="quarter" idx="10" hasCustomPrompt="1"/>
          </p:nvPr>
        </p:nvSpPr>
        <p:spPr>
          <a:xfrm>
            <a:off x="372037" y="2426790"/>
            <a:ext cx="5333819" cy="1218795"/>
          </a:xfrm>
        </p:spPr>
        <p:txBody>
          <a:bodyPr wrap="square" lIns="0" tIns="0" rIns="90000" bIns="0">
            <a:spAutoFit/>
          </a:bodyPr>
          <a:lstStyle>
            <a:lvl1pPr marL="0" indent="0">
              <a:buFontTx/>
              <a:buNone/>
              <a:defRPr sz="8800" b="1">
                <a:solidFill>
                  <a:schemeClr val="accent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Thanks</a:t>
            </a:r>
          </a:p>
        </p:txBody>
      </p:sp>
      <p:pic>
        <p:nvPicPr>
          <p:cNvPr id="21" name="Graphic 20">
            <a:extLst>
              <a:ext uri="{FF2B5EF4-FFF2-40B4-BE49-F238E27FC236}">
                <a16:creationId xmlns:a16="http://schemas.microsoft.com/office/drawing/2014/main" id="{4A592731-F111-8844-B87B-3EFF259C3E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0852" t="36120" r="30852" b="35749"/>
          <a:stretch/>
        </p:blipFill>
        <p:spPr>
          <a:xfrm>
            <a:off x="7051222" y="3989559"/>
            <a:ext cx="2040807" cy="1059600"/>
          </a:xfrm>
          <a:prstGeom prst="rect">
            <a:avLst/>
          </a:prstGeom>
        </p:spPr>
      </p:pic>
      <p:sp>
        <p:nvSpPr>
          <p:cNvPr id="3" name="Subtitle 2"/>
          <p:cNvSpPr>
            <a:spLocks noGrp="1"/>
          </p:cNvSpPr>
          <p:nvPr>
            <p:ph type="subTitle" idx="1" hasCustomPrompt="1"/>
          </p:nvPr>
        </p:nvSpPr>
        <p:spPr>
          <a:xfrm>
            <a:off x="372036" y="3593889"/>
            <a:ext cx="4139003" cy="332399"/>
          </a:xfrm>
        </p:spPr>
        <p:txBody>
          <a:bodyPr wrap="square" lIns="0" tIns="0" rIns="0" bIns="0">
            <a:spAutoFit/>
          </a:bodyPr>
          <a:lstStyle>
            <a:lvl1pPr marL="0" indent="0" algn="l">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For more information:</a:t>
            </a:r>
          </a:p>
        </p:txBody>
      </p:sp>
    </p:spTree>
    <p:extLst>
      <p:ext uri="{BB962C8B-B14F-4D97-AF65-F5344CB8AC3E}">
        <p14:creationId xmlns:p14="http://schemas.microsoft.com/office/powerpoint/2010/main" val="38608095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EDF03-726A-F84F-B80F-F183A51B34A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079702C-8F0D-7346-8B56-1573E13AED7A}"/>
              </a:ext>
            </a:extLst>
          </p:cNvPr>
          <p:cNvSpPr>
            <a:spLocks noGrp="1"/>
          </p:cNvSpPr>
          <p:nvPr>
            <p:ph type="dt" sz="half" idx="10"/>
          </p:nvPr>
        </p:nvSpPr>
        <p:spPr/>
        <p:txBody>
          <a:bodyPr/>
          <a:lstStyle/>
          <a:p>
            <a:fld id="{C650E744-A05F-498A-87A3-43F6F8C04575}" type="datetime1">
              <a:rPr lang="en-US" smtClean="0"/>
              <a:t>5/12/2026</a:t>
            </a:fld>
            <a:endParaRPr lang="en-US"/>
          </a:p>
        </p:txBody>
      </p:sp>
      <p:sp>
        <p:nvSpPr>
          <p:cNvPr id="4" name="Footer Placeholder 3">
            <a:extLst>
              <a:ext uri="{FF2B5EF4-FFF2-40B4-BE49-F238E27FC236}">
                <a16:creationId xmlns:a16="http://schemas.microsoft.com/office/drawing/2014/main" id="{70DD0059-8165-094E-8B7F-EA89C4C5EF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5DD07E-0FB8-FF48-852F-E77E5FCE17FF}"/>
              </a:ext>
            </a:extLst>
          </p:cNvPr>
          <p:cNvSpPr>
            <a:spLocks noGrp="1"/>
          </p:cNvSpPr>
          <p:nvPr>
            <p:ph type="sldNum" sz="quarter" idx="12"/>
          </p:nvPr>
        </p:nvSpPr>
        <p:spPr/>
        <p:txBody>
          <a:bodyPr/>
          <a:lstStyle/>
          <a:p>
            <a:fld id="{13F44FE0-4D01-C64D-AAC2-857CFCAD671C}" type="slidenum">
              <a:rPr lang="en-US" smtClean="0"/>
              <a:t>‹#›</a:t>
            </a:fld>
            <a:endParaRPr lang="en-US"/>
          </a:p>
        </p:txBody>
      </p:sp>
    </p:spTree>
    <p:extLst>
      <p:ext uri="{BB962C8B-B14F-4D97-AF65-F5344CB8AC3E}">
        <p14:creationId xmlns:p14="http://schemas.microsoft.com/office/powerpoint/2010/main" val="16914437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_Content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47F716-3AED-ED43-9216-D3AC5E2E4F91}"/>
              </a:ext>
            </a:extLst>
          </p:cNvPr>
          <p:cNvSpPr/>
          <p:nvPr userDrawn="1"/>
        </p:nvSpPr>
        <p:spPr>
          <a:xfrm>
            <a:off x="0" y="-1"/>
            <a:ext cx="9144000" cy="5143501"/>
          </a:xfrm>
          <a:prstGeom prst="rect">
            <a:avLst/>
          </a:prstGeom>
          <a:solidFill>
            <a:srgbClr val="C3F4F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ound Single Corner Rectangle 8">
            <a:extLst>
              <a:ext uri="{FF2B5EF4-FFF2-40B4-BE49-F238E27FC236}">
                <a16:creationId xmlns:a16="http://schemas.microsoft.com/office/drawing/2014/main" id="{2424DABE-2D3E-954B-876E-610D4F2185BB}"/>
              </a:ext>
            </a:extLst>
          </p:cNvPr>
          <p:cNvSpPr/>
          <p:nvPr userDrawn="1"/>
        </p:nvSpPr>
        <p:spPr>
          <a:xfrm rot="10800000" flipH="1">
            <a:off x="0" y="2795"/>
            <a:ext cx="9144000" cy="1140827"/>
          </a:xfrm>
          <a:prstGeom prst="round1Rect">
            <a:avLst>
              <a:gd name="adj" fmla="val 4984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ound Single Corner Rectangle 9">
            <a:extLst>
              <a:ext uri="{FF2B5EF4-FFF2-40B4-BE49-F238E27FC236}">
                <a16:creationId xmlns:a16="http://schemas.microsoft.com/office/drawing/2014/main" id="{F05EE9CA-3080-394D-8EEF-4D63B10E6180}"/>
              </a:ext>
            </a:extLst>
          </p:cNvPr>
          <p:cNvSpPr/>
          <p:nvPr userDrawn="1"/>
        </p:nvSpPr>
        <p:spPr>
          <a:xfrm rot="10800000" flipH="1">
            <a:off x="0" y="0"/>
            <a:ext cx="9144000" cy="1042416"/>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72618" y="273844"/>
            <a:ext cx="8142732" cy="994172"/>
          </a:xfrm>
        </p:spPr>
        <p:txBody>
          <a:bodyPr lIns="0" tIns="0" rIns="0" bIns="0">
            <a:normAutofit/>
          </a:bodyPr>
          <a:lstStyle>
            <a:lvl1pPr>
              <a:defRPr sz="2400"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p:txBody>
          <a:bodyPr/>
          <a:lstStyle/>
          <a:p>
            <a:fld id="{5539FA99-96D7-4719-AEB1-63099B6A37F8}" type="datetime1">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44FE0-4D01-C64D-AAC2-857CFCAD671C}" type="slidenum">
              <a:rPr lang="en-US" smtClean="0"/>
              <a:t>‹#›</a:t>
            </a:fld>
            <a:endParaRPr lang="en-US"/>
          </a:p>
        </p:txBody>
      </p:sp>
      <p:sp>
        <p:nvSpPr>
          <p:cNvPr id="12" name="Text Placeholder 11">
            <a:extLst>
              <a:ext uri="{FF2B5EF4-FFF2-40B4-BE49-F238E27FC236}">
                <a16:creationId xmlns:a16="http://schemas.microsoft.com/office/drawing/2014/main" id="{D1FF067B-D877-FF4F-87B4-FFF8443D1AF3}"/>
              </a:ext>
            </a:extLst>
          </p:cNvPr>
          <p:cNvSpPr>
            <a:spLocks noGrp="1"/>
          </p:cNvSpPr>
          <p:nvPr>
            <p:ph type="body" sz="quarter" idx="13"/>
          </p:nvPr>
        </p:nvSpPr>
        <p:spPr>
          <a:xfrm>
            <a:off x="373065" y="1471613"/>
            <a:ext cx="8142287" cy="3152775"/>
          </a:xfrm>
        </p:spPr>
        <p:txBody>
          <a:bodyPr lIns="0" tIns="0" rIns="0" bIns="0">
            <a:normAutofit/>
          </a:bodyPr>
          <a:lstStyle>
            <a:lvl1pPr>
              <a:defRPr sz="2400">
                <a:solidFill>
                  <a:schemeClr val="tx2"/>
                </a:solidFill>
              </a:defRPr>
            </a:lvl1pPr>
          </a:lstStyle>
          <a:p>
            <a:pPr lvl="0"/>
            <a:r>
              <a:rPr lang="en-GB"/>
              <a:t>Click to edit Master text styles</a:t>
            </a:r>
          </a:p>
        </p:txBody>
      </p:sp>
    </p:spTree>
    <p:extLst>
      <p:ext uri="{BB962C8B-B14F-4D97-AF65-F5344CB8AC3E}">
        <p14:creationId xmlns:p14="http://schemas.microsoft.com/office/powerpoint/2010/main" val="3127601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E430CA-CBE9-EE4D-BC68-786FF6428243}"/>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3" name="Round Single Corner Rectangle 22">
            <a:extLst>
              <a:ext uri="{FF2B5EF4-FFF2-40B4-BE49-F238E27FC236}">
                <a16:creationId xmlns:a16="http://schemas.microsoft.com/office/drawing/2014/main" id="{6335F952-730D-AB4F-9A10-06BE2649ADF5}"/>
              </a:ext>
            </a:extLst>
          </p:cNvPr>
          <p:cNvSpPr/>
          <p:nvPr userDrawn="1"/>
        </p:nvSpPr>
        <p:spPr>
          <a:xfrm rot="10800000" flipH="1">
            <a:off x="0" y="2793"/>
            <a:ext cx="6081487" cy="2886710"/>
          </a:xfrm>
          <a:prstGeom prst="round1Rect">
            <a:avLst>
              <a:gd name="adj" fmla="val 4984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ingle Corner Rectangle 21">
            <a:extLst>
              <a:ext uri="{FF2B5EF4-FFF2-40B4-BE49-F238E27FC236}">
                <a16:creationId xmlns:a16="http://schemas.microsoft.com/office/drawing/2014/main" id="{0CE73E84-A056-554D-ACAC-3C464CFED843}"/>
              </a:ext>
            </a:extLst>
          </p:cNvPr>
          <p:cNvSpPr/>
          <p:nvPr userDrawn="1"/>
        </p:nvSpPr>
        <p:spPr>
          <a:xfrm rot="10800000" flipH="1">
            <a:off x="0" y="0"/>
            <a:ext cx="6081487" cy="2784382"/>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329657D0-F3DD-EC42-AB19-D65F3F7326B8}"/>
              </a:ext>
            </a:extLst>
          </p:cNvPr>
          <p:cNvSpPr/>
          <p:nvPr userDrawn="1"/>
        </p:nvSpPr>
        <p:spPr>
          <a:xfrm flipH="1">
            <a:off x="6981986" y="3882325"/>
            <a:ext cx="2162014" cy="1261175"/>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DB63136B-7C2B-DA46-9244-5916C2E68C62}"/>
              </a:ext>
            </a:extLst>
          </p:cNvPr>
          <p:cNvSpPr>
            <a:spLocks noGrp="1"/>
          </p:cNvSpPr>
          <p:nvPr>
            <p:ph type="body" sz="quarter" idx="10" hasCustomPrompt="1"/>
          </p:nvPr>
        </p:nvSpPr>
        <p:spPr>
          <a:xfrm>
            <a:off x="372037" y="575138"/>
            <a:ext cx="5333819" cy="1495794"/>
          </a:xfrm>
        </p:spPr>
        <p:txBody>
          <a:bodyPr wrap="square" lIns="0" tIns="0" rIns="90000" bIns="0">
            <a:spAutoFit/>
          </a:bodyPr>
          <a:lstStyle>
            <a:lvl1pPr marL="0" indent="0">
              <a:buFontTx/>
              <a:buNone/>
              <a:defRPr sz="5400" b="1">
                <a:solidFill>
                  <a:schemeClr val="tx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This is your</a:t>
            </a:r>
            <a:br>
              <a:rPr lang="en-US"/>
            </a:br>
            <a:r>
              <a:rPr lang="en-US"/>
              <a:t>Presentation Title</a:t>
            </a:r>
          </a:p>
        </p:txBody>
      </p:sp>
      <p:pic>
        <p:nvPicPr>
          <p:cNvPr id="21" name="Graphic 20">
            <a:extLst>
              <a:ext uri="{FF2B5EF4-FFF2-40B4-BE49-F238E27FC236}">
                <a16:creationId xmlns:a16="http://schemas.microsoft.com/office/drawing/2014/main" id="{4A592731-F111-8844-B87B-3EFF259C3E36}"/>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0852" t="36120" r="30852" b="35749"/>
          <a:stretch/>
        </p:blipFill>
        <p:spPr>
          <a:xfrm>
            <a:off x="7051222" y="3989559"/>
            <a:ext cx="2040807" cy="1059600"/>
          </a:xfrm>
          <a:prstGeom prst="rect">
            <a:avLst/>
          </a:prstGeom>
        </p:spPr>
      </p:pic>
      <p:sp>
        <p:nvSpPr>
          <p:cNvPr id="3" name="Subtitle 2"/>
          <p:cNvSpPr>
            <a:spLocks noGrp="1"/>
          </p:cNvSpPr>
          <p:nvPr>
            <p:ph type="subTitle" idx="1" hasCustomPrompt="1"/>
          </p:nvPr>
        </p:nvSpPr>
        <p:spPr>
          <a:xfrm>
            <a:off x="372037" y="2150970"/>
            <a:ext cx="2695122" cy="332399"/>
          </a:xfrm>
        </p:spPr>
        <p:txBody>
          <a:bodyPr lIns="0" tIns="0" rIns="0" bIns="0">
            <a:spAutoFit/>
          </a:bodyPr>
          <a:lstStyle>
            <a:lvl1pPr marL="0" indent="0" algn="l">
              <a:buNone/>
              <a:defRPr sz="24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September 2020</a:t>
            </a:r>
          </a:p>
        </p:txBody>
      </p:sp>
    </p:spTree>
    <p:extLst>
      <p:ext uri="{BB962C8B-B14F-4D97-AF65-F5344CB8AC3E}">
        <p14:creationId xmlns:p14="http://schemas.microsoft.com/office/powerpoint/2010/main" val="649852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Longer Tit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A9F6E65-3F47-A242-9DB0-B8513F0DD8DB}"/>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3" name="Round Single Corner Rectangle 22">
            <a:extLst>
              <a:ext uri="{FF2B5EF4-FFF2-40B4-BE49-F238E27FC236}">
                <a16:creationId xmlns:a16="http://schemas.microsoft.com/office/drawing/2014/main" id="{6335F952-730D-AB4F-9A10-06BE2649ADF5}"/>
              </a:ext>
            </a:extLst>
          </p:cNvPr>
          <p:cNvSpPr/>
          <p:nvPr userDrawn="1"/>
        </p:nvSpPr>
        <p:spPr>
          <a:xfrm rot="10800000" flipH="1">
            <a:off x="0" y="2793"/>
            <a:ext cx="6801394" cy="3210670"/>
          </a:xfrm>
          <a:prstGeom prst="round1Rect">
            <a:avLst>
              <a:gd name="adj" fmla="val 4984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ingle Corner Rectangle 21">
            <a:extLst>
              <a:ext uri="{FF2B5EF4-FFF2-40B4-BE49-F238E27FC236}">
                <a16:creationId xmlns:a16="http://schemas.microsoft.com/office/drawing/2014/main" id="{0CE73E84-A056-554D-ACAC-3C464CFED843}"/>
              </a:ext>
            </a:extLst>
          </p:cNvPr>
          <p:cNvSpPr/>
          <p:nvPr userDrawn="1"/>
        </p:nvSpPr>
        <p:spPr>
          <a:xfrm rot="10800000" flipH="1">
            <a:off x="0" y="0"/>
            <a:ext cx="6801394" cy="3096858"/>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329657D0-F3DD-EC42-AB19-D65F3F7326B8}"/>
              </a:ext>
            </a:extLst>
          </p:cNvPr>
          <p:cNvSpPr/>
          <p:nvPr userDrawn="1"/>
        </p:nvSpPr>
        <p:spPr>
          <a:xfrm flipH="1">
            <a:off x="6981986" y="3882325"/>
            <a:ext cx="2162014" cy="1261175"/>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DB63136B-7C2B-DA46-9244-5916C2E68C62}"/>
              </a:ext>
            </a:extLst>
          </p:cNvPr>
          <p:cNvSpPr>
            <a:spLocks noGrp="1"/>
          </p:cNvSpPr>
          <p:nvPr>
            <p:ph type="body" sz="quarter" idx="10" hasCustomPrompt="1"/>
          </p:nvPr>
        </p:nvSpPr>
        <p:spPr>
          <a:xfrm>
            <a:off x="372037" y="575138"/>
            <a:ext cx="5333819" cy="1329595"/>
          </a:xfrm>
        </p:spPr>
        <p:txBody>
          <a:bodyPr wrap="square" lIns="0" tIns="0" rIns="90000" bIns="0">
            <a:spAutoFit/>
          </a:bodyPr>
          <a:lstStyle>
            <a:lvl1pPr marL="0" indent="0">
              <a:buFontTx/>
              <a:buNone/>
              <a:defRPr sz="4800" b="1">
                <a:solidFill>
                  <a:schemeClr val="tx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This is your</a:t>
            </a:r>
            <a:br>
              <a:rPr lang="en-US"/>
            </a:br>
            <a:r>
              <a:rPr lang="en-US"/>
              <a:t>Presentation Title</a:t>
            </a:r>
          </a:p>
        </p:txBody>
      </p:sp>
      <p:pic>
        <p:nvPicPr>
          <p:cNvPr id="21" name="Graphic 20">
            <a:extLst>
              <a:ext uri="{FF2B5EF4-FFF2-40B4-BE49-F238E27FC236}">
                <a16:creationId xmlns:a16="http://schemas.microsoft.com/office/drawing/2014/main" id="{4A592731-F111-8844-B87B-3EFF259C3E36}"/>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0852" t="36120" r="30852" b="35749"/>
          <a:stretch/>
        </p:blipFill>
        <p:spPr>
          <a:xfrm>
            <a:off x="7051222" y="3989559"/>
            <a:ext cx="2040807" cy="1059600"/>
          </a:xfrm>
          <a:prstGeom prst="rect">
            <a:avLst/>
          </a:prstGeom>
        </p:spPr>
      </p:pic>
      <p:sp>
        <p:nvSpPr>
          <p:cNvPr id="3" name="Subtitle 2"/>
          <p:cNvSpPr>
            <a:spLocks noGrp="1"/>
          </p:cNvSpPr>
          <p:nvPr>
            <p:ph type="subTitle" idx="1" hasCustomPrompt="1"/>
          </p:nvPr>
        </p:nvSpPr>
        <p:spPr>
          <a:xfrm>
            <a:off x="372037" y="2150970"/>
            <a:ext cx="2695122" cy="332399"/>
          </a:xfrm>
        </p:spPr>
        <p:txBody>
          <a:bodyPr lIns="0" tIns="0" rIns="0" bIns="0">
            <a:spAutoFit/>
          </a:bodyPr>
          <a:lstStyle>
            <a:lvl1pPr marL="0" indent="0" algn="l">
              <a:buNone/>
              <a:defRPr sz="24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September 2020</a:t>
            </a:r>
          </a:p>
        </p:txBody>
      </p:sp>
    </p:spTree>
    <p:extLst>
      <p:ext uri="{BB962C8B-B14F-4D97-AF65-F5344CB8AC3E}">
        <p14:creationId xmlns:p14="http://schemas.microsoft.com/office/powerpoint/2010/main" val="4190781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Pictur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C42D3FBA-4264-514A-AB2C-64CDD70D053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3" name="Round Single Corner Rectangle 22">
            <a:extLst>
              <a:ext uri="{FF2B5EF4-FFF2-40B4-BE49-F238E27FC236}">
                <a16:creationId xmlns:a16="http://schemas.microsoft.com/office/drawing/2014/main" id="{6335F952-730D-AB4F-9A10-06BE2649ADF5}"/>
              </a:ext>
            </a:extLst>
          </p:cNvPr>
          <p:cNvSpPr/>
          <p:nvPr userDrawn="1"/>
        </p:nvSpPr>
        <p:spPr>
          <a:xfrm rot="10800000" flipH="1">
            <a:off x="0" y="2793"/>
            <a:ext cx="6081487" cy="2886710"/>
          </a:xfrm>
          <a:prstGeom prst="round1Rect">
            <a:avLst>
              <a:gd name="adj" fmla="val 49847"/>
            </a:avLst>
          </a:prstGeom>
          <a:gradFill flip="none" rotWithShape="1">
            <a:gsLst>
              <a:gs pos="0">
                <a:schemeClr val="accent1"/>
              </a:gs>
              <a:gs pos="5100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ingle Corner Rectangle 21">
            <a:extLst>
              <a:ext uri="{FF2B5EF4-FFF2-40B4-BE49-F238E27FC236}">
                <a16:creationId xmlns:a16="http://schemas.microsoft.com/office/drawing/2014/main" id="{0CE73E84-A056-554D-ACAC-3C464CFED843}"/>
              </a:ext>
            </a:extLst>
          </p:cNvPr>
          <p:cNvSpPr/>
          <p:nvPr userDrawn="1"/>
        </p:nvSpPr>
        <p:spPr>
          <a:xfrm rot="10800000" flipH="1">
            <a:off x="0" y="0"/>
            <a:ext cx="6081487" cy="2784382"/>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329657D0-F3DD-EC42-AB19-D65F3F7326B8}"/>
              </a:ext>
            </a:extLst>
          </p:cNvPr>
          <p:cNvSpPr/>
          <p:nvPr userDrawn="1"/>
        </p:nvSpPr>
        <p:spPr>
          <a:xfrm flipH="1">
            <a:off x="6981986" y="3882325"/>
            <a:ext cx="2162014" cy="1261175"/>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DB63136B-7C2B-DA46-9244-5916C2E68C62}"/>
              </a:ext>
            </a:extLst>
          </p:cNvPr>
          <p:cNvSpPr>
            <a:spLocks noGrp="1"/>
          </p:cNvSpPr>
          <p:nvPr>
            <p:ph type="body" sz="quarter" idx="10" hasCustomPrompt="1"/>
          </p:nvPr>
        </p:nvSpPr>
        <p:spPr>
          <a:xfrm>
            <a:off x="372037" y="575138"/>
            <a:ext cx="5333819" cy="1495794"/>
          </a:xfrm>
        </p:spPr>
        <p:txBody>
          <a:bodyPr wrap="square" lIns="0" tIns="0" rIns="90000" bIns="0">
            <a:spAutoFit/>
          </a:bodyPr>
          <a:lstStyle>
            <a:lvl1pPr marL="0" indent="0">
              <a:buFontTx/>
              <a:buNone/>
              <a:defRPr sz="5400" b="1">
                <a:solidFill>
                  <a:schemeClr val="tx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This is your</a:t>
            </a:r>
            <a:br>
              <a:rPr lang="en-US"/>
            </a:br>
            <a:r>
              <a:rPr lang="en-US"/>
              <a:t>Presentation Title</a:t>
            </a:r>
          </a:p>
        </p:txBody>
      </p:sp>
      <p:pic>
        <p:nvPicPr>
          <p:cNvPr id="21" name="Graphic 20">
            <a:extLst>
              <a:ext uri="{FF2B5EF4-FFF2-40B4-BE49-F238E27FC236}">
                <a16:creationId xmlns:a16="http://schemas.microsoft.com/office/drawing/2014/main" id="{4A592731-F111-8844-B87B-3EFF259C3E36}"/>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0852" t="36120" r="30852" b="35749"/>
          <a:stretch/>
        </p:blipFill>
        <p:spPr>
          <a:xfrm>
            <a:off x="7051222" y="3989559"/>
            <a:ext cx="2040807" cy="1059600"/>
          </a:xfrm>
          <a:prstGeom prst="rect">
            <a:avLst/>
          </a:prstGeom>
        </p:spPr>
      </p:pic>
      <p:sp>
        <p:nvSpPr>
          <p:cNvPr id="3" name="Subtitle 2"/>
          <p:cNvSpPr>
            <a:spLocks noGrp="1"/>
          </p:cNvSpPr>
          <p:nvPr>
            <p:ph type="subTitle" idx="1" hasCustomPrompt="1"/>
          </p:nvPr>
        </p:nvSpPr>
        <p:spPr>
          <a:xfrm>
            <a:off x="372037" y="2150970"/>
            <a:ext cx="2695122" cy="332399"/>
          </a:xfrm>
        </p:spPr>
        <p:txBody>
          <a:bodyPr lIns="0" tIns="0" rIns="0" bIns="0">
            <a:spAutoFit/>
          </a:bodyPr>
          <a:lstStyle>
            <a:lvl1pPr marL="0" indent="0" algn="l">
              <a:buNone/>
              <a:defRPr sz="24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September 2020</a:t>
            </a:r>
          </a:p>
        </p:txBody>
      </p:sp>
    </p:spTree>
    <p:extLst>
      <p:ext uri="{BB962C8B-B14F-4D97-AF65-F5344CB8AC3E}">
        <p14:creationId xmlns:p14="http://schemas.microsoft.com/office/powerpoint/2010/main" val="3890977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E430CA-CBE9-EE4D-BC68-786FF6428243}"/>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3" name="Round Single Corner Rectangle 22">
            <a:extLst>
              <a:ext uri="{FF2B5EF4-FFF2-40B4-BE49-F238E27FC236}">
                <a16:creationId xmlns:a16="http://schemas.microsoft.com/office/drawing/2014/main" id="{6335F952-730D-AB4F-9A10-06BE2649ADF5}"/>
              </a:ext>
            </a:extLst>
          </p:cNvPr>
          <p:cNvSpPr/>
          <p:nvPr userDrawn="1"/>
        </p:nvSpPr>
        <p:spPr>
          <a:xfrm rot="10800000" flipH="1">
            <a:off x="0" y="2793"/>
            <a:ext cx="6081487" cy="2886710"/>
          </a:xfrm>
          <a:prstGeom prst="round1Rect">
            <a:avLst>
              <a:gd name="adj" fmla="val 4984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ingle Corner Rectangle 21">
            <a:extLst>
              <a:ext uri="{FF2B5EF4-FFF2-40B4-BE49-F238E27FC236}">
                <a16:creationId xmlns:a16="http://schemas.microsoft.com/office/drawing/2014/main" id="{0CE73E84-A056-554D-ACAC-3C464CFED843}"/>
              </a:ext>
            </a:extLst>
          </p:cNvPr>
          <p:cNvSpPr/>
          <p:nvPr userDrawn="1"/>
        </p:nvSpPr>
        <p:spPr>
          <a:xfrm rot="10800000" flipH="1">
            <a:off x="0" y="0"/>
            <a:ext cx="6081487" cy="2784382"/>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329657D0-F3DD-EC42-AB19-D65F3F7326B8}"/>
              </a:ext>
            </a:extLst>
          </p:cNvPr>
          <p:cNvSpPr/>
          <p:nvPr userDrawn="1"/>
        </p:nvSpPr>
        <p:spPr>
          <a:xfrm flipH="1">
            <a:off x="6981986" y="3882325"/>
            <a:ext cx="2162014" cy="1261175"/>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DB63136B-7C2B-DA46-9244-5916C2E68C62}"/>
              </a:ext>
            </a:extLst>
          </p:cNvPr>
          <p:cNvSpPr>
            <a:spLocks noGrp="1"/>
          </p:cNvSpPr>
          <p:nvPr>
            <p:ph type="body" sz="quarter" idx="10" hasCustomPrompt="1"/>
          </p:nvPr>
        </p:nvSpPr>
        <p:spPr>
          <a:xfrm>
            <a:off x="372037" y="575138"/>
            <a:ext cx="5333819" cy="1495794"/>
          </a:xfrm>
        </p:spPr>
        <p:txBody>
          <a:bodyPr wrap="square" lIns="0" tIns="0" rIns="90000" bIns="0">
            <a:spAutoFit/>
          </a:bodyPr>
          <a:lstStyle>
            <a:lvl1pPr marL="0" indent="0">
              <a:buFontTx/>
              <a:buNone/>
              <a:defRPr sz="5400" b="1">
                <a:solidFill>
                  <a:schemeClr val="tx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This is your</a:t>
            </a:r>
            <a:br>
              <a:rPr lang="en-US"/>
            </a:br>
            <a:r>
              <a:rPr lang="en-US"/>
              <a:t>Presentation Title</a:t>
            </a:r>
          </a:p>
        </p:txBody>
      </p:sp>
      <p:pic>
        <p:nvPicPr>
          <p:cNvPr id="21" name="Graphic 20">
            <a:extLst>
              <a:ext uri="{FF2B5EF4-FFF2-40B4-BE49-F238E27FC236}">
                <a16:creationId xmlns:a16="http://schemas.microsoft.com/office/drawing/2014/main" id="{4A592731-F111-8844-B87B-3EFF259C3E36}"/>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0852" t="36120" r="30852" b="35749"/>
          <a:stretch/>
        </p:blipFill>
        <p:spPr>
          <a:xfrm>
            <a:off x="7051222" y="3989559"/>
            <a:ext cx="2040807" cy="1059600"/>
          </a:xfrm>
          <a:prstGeom prst="rect">
            <a:avLst/>
          </a:prstGeom>
        </p:spPr>
      </p:pic>
      <p:sp>
        <p:nvSpPr>
          <p:cNvPr id="3" name="Subtitle 2"/>
          <p:cNvSpPr>
            <a:spLocks noGrp="1"/>
          </p:cNvSpPr>
          <p:nvPr>
            <p:ph type="subTitle" idx="1" hasCustomPrompt="1"/>
          </p:nvPr>
        </p:nvSpPr>
        <p:spPr>
          <a:xfrm>
            <a:off x="372037" y="2150970"/>
            <a:ext cx="2695122" cy="332399"/>
          </a:xfrm>
        </p:spPr>
        <p:txBody>
          <a:bodyPr lIns="0" tIns="0" rIns="0" bIns="0">
            <a:spAutoFit/>
          </a:bodyPr>
          <a:lstStyle>
            <a:lvl1pPr marL="0" indent="0" algn="l">
              <a:buNone/>
              <a:defRPr sz="24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September 2020</a:t>
            </a:r>
          </a:p>
        </p:txBody>
      </p:sp>
    </p:spTree>
    <p:extLst>
      <p:ext uri="{BB962C8B-B14F-4D97-AF65-F5344CB8AC3E}">
        <p14:creationId xmlns:p14="http://schemas.microsoft.com/office/powerpoint/2010/main" val="649852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Longer Tit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A9F6E65-3F47-A242-9DB0-B8513F0DD8DB}"/>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3" name="Round Single Corner Rectangle 22">
            <a:extLst>
              <a:ext uri="{FF2B5EF4-FFF2-40B4-BE49-F238E27FC236}">
                <a16:creationId xmlns:a16="http://schemas.microsoft.com/office/drawing/2014/main" id="{6335F952-730D-AB4F-9A10-06BE2649ADF5}"/>
              </a:ext>
            </a:extLst>
          </p:cNvPr>
          <p:cNvSpPr/>
          <p:nvPr userDrawn="1"/>
        </p:nvSpPr>
        <p:spPr>
          <a:xfrm rot="10800000" flipH="1">
            <a:off x="0" y="2793"/>
            <a:ext cx="6801394" cy="3210670"/>
          </a:xfrm>
          <a:prstGeom prst="round1Rect">
            <a:avLst>
              <a:gd name="adj" fmla="val 4984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ingle Corner Rectangle 21">
            <a:extLst>
              <a:ext uri="{FF2B5EF4-FFF2-40B4-BE49-F238E27FC236}">
                <a16:creationId xmlns:a16="http://schemas.microsoft.com/office/drawing/2014/main" id="{0CE73E84-A056-554D-ACAC-3C464CFED843}"/>
              </a:ext>
            </a:extLst>
          </p:cNvPr>
          <p:cNvSpPr/>
          <p:nvPr userDrawn="1"/>
        </p:nvSpPr>
        <p:spPr>
          <a:xfrm rot="10800000" flipH="1">
            <a:off x="0" y="0"/>
            <a:ext cx="6801394" cy="3096858"/>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329657D0-F3DD-EC42-AB19-D65F3F7326B8}"/>
              </a:ext>
            </a:extLst>
          </p:cNvPr>
          <p:cNvSpPr/>
          <p:nvPr userDrawn="1"/>
        </p:nvSpPr>
        <p:spPr>
          <a:xfrm flipH="1">
            <a:off x="6981986" y="3882325"/>
            <a:ext cx="2162014" cy="1261175"/>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DB63136B-7C2B-DA46-9244-5916C2E68C62}"/>
              </a:ext>
            </a:extLst>
          </p:cNvPr>
          <p:cNvSpPr>
            <a:spLocks noGrp="1"/>
          </p:cNvSpPr>
          <p:nvPr>
            <p:ph type="body" sz="quarter" idx="10" hasCustomPrompt="1"/>
          </p:nvPr>
        </p:nvSpPr>
        <p:spPr>
          <a:xfrm>
            <a:off x="372037" y="575138"/>
            <a:ext cx="5333819" cy="1329595"/>
          </a:xfrm>
        </p:spPr>
        <p:txBody>
          <a:bodyPr wrap="square" lIns="0" tIns="0" rIns="90000" bIns="0">
            <a:spAutoFit/>
          </a:bodyPr>
          <a:lstStyle>
            <a:lvl1pPr marL="0" indent="0">
              <a:buFontTx/>
              <a:buNone/>
              <a:defRPr sz="4800" b="1">
                <a:solidFill>
                  <a:schemeClr val="tx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This is your</a:t>
            </a:r>
            <a:br>
              <a:rPr lang="en-US"/>
            </a:br>
            <a:r>
              <a:rPr lang="en-US"/>
              <a:t>Presentation Title</a:t>
            </a:r>
          </a:p>
        </p:txBody>
      </p:sp>
      <p:pic>
        <p:nvPicPr>
          <p:cNvPr id="21" name="Graphic 20">
            <a:extLst>
              <a:ext uri="{FF2B5EF4-FFF2-40B4-BE49-F238E27FC236}">
                <a16:creationId xmlns:a16="http://schemas.microsoft.com/office/drawing/2014/main" id="{4A592731-F111-8844-B87B-3EFF259C3E36}"/>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0852" t="36120" r="30852" b="35749"/>
          <a:stretch/>
        </p:blipFill>
        <p:spPr>
          <a:xfrm>
            <a:off x="7051222" y="3989559"/>
            <a:ext cx="2040807" cy="1059600"/>
          </a:xfrm>
          <a:prstGeom prst="rect">
            <a:avLst/>
          </a:prstGeom>
        </p:spPr>
      </p:pic>
      <p:sp>
        <p:nvSpPr>
          <p:cNvPr id="3" name="Subtitle 2"/>
          <p:cNvSpPr>
            <a:spLocks noGrp="1"/>
          </p:cNvSpPr>
          <p:nvPr>
            <p:ph type="subTitle" idx="1" hasCustomPrompt="1"/>
          </p:nvPr>
        </p:nvSpPr>
        <p:spPr>
          <a:xfrm>
            <a:off x="372037" y="2150970"/>
            <a:ext cx="2695122" cy="332399"/>
          </a:xfrm>
        </p:spPr>
        <p:txBody>
          <a:bodyPr lIns="0" tIns="0" rIns="0" bIns="0">
            <a:spAutoFit/>
          </a:bodyPr>
          <a:lstStyle>
            <a:lvl1pPr marL="0" indent="0" algn="l">
              <a:buNone/>
              <a:defRPr sz="24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September 2020</a:t>
            </a:r>
          </a:p>
        </p:txBody>
      </p:sp>
    </p:spTree>
    <p:extLst>
      <p:ext uri="{BB962C8B-B14F-4D97-AF65-F5344CB8AC3E}">
        <p14:creationId xmlns:p14="http://schemas.microsoft.com/office/powerpoint/2010/main" val="4190781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Pictur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C42D3FBA-4264-514A-AB2C-64CDD70D053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3" name="Round Single Corner Rectangle 22">
            <a:extLst>
              <a:ext uri="{FF2B5EF4-FFF2-40B4-BE49-F238E27FC236}">
                <a16:creationId xmlns:a16="http://schemas.microsoft.com/office/drawing/2014/main" id="{6335F952-730D-AB4F-9A10-06BE2649ADF5}"/>
              </a:ext>
            </a:extLst>
          </p:cNvPr>
          <p:cNvSpPr/>
          <p:nvPr userDrawn="1"/>
        </p:nvSpPr>
        <p:spPr>
          <a:xfrm rot="10800000" flipH="1">
            <a:off x="0" y="2793"/>
            <a:ext cx="6081487" cy="2886710"/>
          </a:xfrm>
          <a:prstGeom prst="round1Rect">
            <a:avLst>
              <a:gd name="adj" fmla="val 49847"/>
            </a:avLst>
          </a:prstGeom>
          <a:gradFill flip="none" rotWithShape="1">
            <a:gsLst>
              <a:gs pos="0">
                <a:schemeClr val="accent1"/>
              </a:gs>
              <a:gs pos="5100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ingle Corner Rectangle 21">
            <a:extLst>
              <a:ext uri="{FF2B5EF4-FFF2-40B4-BE49-F238E27FC236}">
                <a16:creationId xmlns:a16="http://schemas.microsoft.com/office/drawing/2014/main" id="{0CE73E84-A056-554D-ACAC-3C464CFED843}"/>
              </a:ext>
            </a:extLst>
          </p:cNvPr>
          <p:cNvSpPr/>
          <p:nvPr userDrawn="1"/>
        </p:nvSpPr>
        <p:spPr>
          <a:xfrm rot="10800000" flipH="1">
            <a:off x="0" y="0"/>
            <a:ext cx="6081487" cy="2784382"/>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329657D0-F3DD-EC42-AB19-D65F3F7326B8}"/>
              </a:ext>
            </a:extLst>
          </p:cNvPr>
          <p:cNvSpPr/>
          <p:nvPr userDrawn="1"/>
        </p:nvSpPr>
        <p:spPr>
          <a:xfrm flipH="1">
            <a:off x="6981986" y="3882325"/>
            <a:ext cx="2162014" cy="1261175"/>
          </a:xfrm>
          <a:prstGeom prst="round1Rect">
            <a:avLst>
              <a:gd name="adj" fmla="val 49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DB63136B-7C2B-DA46-9244-5916C2E68C62}"/>
              </a:ext>
            </a:extLst>
          </p:cNvPr>
          <p:cNvSpPr>
            <a:spLocks noGrp="1"/>
          </p:cNvSpPr>
          <p:nvPr>
            <p:ph type="body" sz="quarter" idx="10" hasCustomPrompt="1"/>
          </p:nvPr>
        </p:nvSpPr>
        <p:spPr>
          <a:xfrm>
            <a:off x="372037" y="575138"/>
            <a:ext cx="5333819" cy="1495794"/>
          </a:xfrm>
        </p:spPr>
        <p:txBody>
          <a:bodyPr wrap="square" lIns="0" tIns="0" rIns="90000" bIns="0">
            <a:spAutoFit/>
          </a:bodyPr>
          <a:lstStyle>
            <a:lvl1pPr marL="0" indent="0">
              <a:buFontTx/>
              <a:buNone/>
              <a:defRPr sz="5400" b="1">
                <a:solidFill>
                  <a:schemeClr val="tx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This is your</a:t>
            </a:r>
            <a:br>
              <a:rPr lang="en-US"/>
            </a:br>
            <a:r>
              <a:rPr lang="en-US"/>
              <a:t>Presentation Title</a:t>
            </a:r>
          </a:p>
        </p:txBody>
      </p:sp>
      <p:pic>
        <p:nvPicPr>
          <p:cNvPr id="21" name="Graphic 20">
            <a:extLst>
              <a:ext uri="{FF2B5EF4-FFF2-40B4-BE49-F238E27FC236}">
                <a16:creationId xmlns:a16="http://schemas.microsoft.com/office/drawing/2014/main" id="{4A592731-F111-8844-B87B-3EFF259C3E36}"/>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0852" t="36120" r="30852" b="35749"/>
          <a:stretch/>
        </p:blipFill>
        <p:spPr>
          <a:xfrm>
            <a:off x="7051222" y="3989559"/>
            <a:ext cx="2040807" cy="1059600"/>
          </a:xfrm>
          <a:prstGeom prst="rect">
            <a:avLst/>
          </a:prstGeom>
        </p:spPr>
      </p:pic>
      <p:sp>
        <p:nvSpPr>
          <p:cNvPr id="3" name="Subtitle 2"/>
          <p:cNvSpPr>
            <a:spLocks noGrp="1"/>
          </p:cNvSpPr>
          <p:nvPr>
            <p:ph type="subTitle" idx="1" hasCustomPrompt="1"/>
          </p:nvPr>
        </p:nvSpPr>
        <p:spPr>
          <a:xfrm>
            <a:off x="372037" y="2150970"/>
            <a:ext cx="2695122" cy="332399"/>
          </a:xfrm>
        </p:spPr>
        <p:txBody>
          <a:bodyPr lIns="0" tIns="0" rIns="0" bIns="0">
            <a:spAutoFit/>
          </a:bodyPr>
          <a:lstStyle>
            <a:lvl1pPr marL="0" indent="0" algn="l">
              <a:buNone/>
              <a:defRPr sz="24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September 2020</a:t>
            </a:r>
          </a:p>
        </p:txBody>
      </p:sp>
    </p:spTree>
    <p:extLst>
      <p:ext uri="{BB962C8B-B14F-4D97-AF65-F5344CB8AC3E}">
        <p14:creationId xmlns:p14="http://schemas.microsoft.com/office/powerpoint/2010/main" val="389097743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6584F37-9D5A-4F11-A19F-EBB21441EDC5}" type="datetime1">
              <a:rPr lang="en-US" smtClean="0"/>
              <a:t>5/12/2026</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3F44FE0-4D01-C64D-AAC2-857CFCAD671C}" type="slidenum">
              <a:rPr lang="en-US" smtClean="0"/>
              <a:t>‹#›</a:t>
            </a:fld>
            <a:endParaRPr lang="en-US"/>
          </a:p>
        </p:txBody>
      </p:sp>
      <p:sp>
        <p:nvSpPr>
          <p:cNvPr id="7" name="MSIPCMContentMarking" descr="{&quot;HashCode&quot;:-318482211,&quot;Placement&quot;:&quot;Footer&quot;,&quot;Top&quot;:384.343,&quot;Left&quot;:316.679138,&quot;SlideWidth&quot;:720,&quot;SlideHeight&quot;:405}">
            <a:extLst>
              <a:ext uri="{FF2B5EF4-FFF2-40B4-BE49-F238E27FC236}">
                <a16:creationId xmlns:a16="http://schemas.microsoft.com/office/drawing/2014/main" id="{5FD43211-1EED-4FAA-9D74-1E5DD2FBB09A}"/>
              </a:ext>
            </a:extLst>
          </p:cNvPr>
          <p:cNvSpPr txBox="1"/>
          <p:nvPr userDrawn="1"/>
        </p:nvSpPr>
        <p:spPr>
          <a:xfrm>
            <a:off x="4021825" y="4881156"/>
            <a:ext cx="1100350" cy="262344"/>
          </a:xfrm>
          <a:prstGeom prst="rect">
            <a:avLst/>
          </a:prstGeom>
          <a:noFill/>
        </p:spPr>
        <p:txBody>
          <a:bodyPr vert="horz" wrap="square" lIns="0" tIns="0" rIns="0" bIns="0" rtlCol="0" anchor="ctr" anchorCtr="1">
            <a:spAutoFit/>
          </a:bodyPr>
          <a:lstStyle/>
          <a:p>
            <a:pPr algn="ctr">
              <a:spcBef>
                <a:spcPts val="0"/>
              </a:spcBef>
              <a:spcAft>
                <a:spcPts val="0"/>
              </a:spcAft>
            </a:pPr>
            <a:r>
              <a:rPr lang="en-NZ" sz="1000">
                <a:solidFill>
                  <a:srgbClr val="000000"/>
                </a:solidFill>
                <a:latin typeface="Calibri" panose="020F0502020204030204" pitchFamily="34" charset="0"/>
              </a:rPr>
              <a:t>[UNCLASSIFIED]</a:t>
            </a:r>
          </a:p>
        </p:txBody>
      </p:sp>
      <p:sp>
        <p:nvSpPr>
          <p:cNvPr id="8" name="MSIPCMContentMarking" descr="{&quot;HashCode&quot;:-342619780,&quot;Placement&quot;:&quot;Header&quot;,&quot;Top&quot;:0.0,&quot;Left&quot;:316.679138,&quot;SlideWidth&quot;:720,&quot;SlideHeight&quot;:405}">
            <a:extLst>
              <a:ext uri="{FF2B5EF4-FFF2-40B4-BE49-F238E27FC236}">
                <a16:creationId xmlns:a16="http://schemas.microsoft.com/office/drawing/2014/main" id="{C081A70B-582F-47C1-B9C0-5210AB4E07B3}"/>
              </a:ext>
            </a:extLst>
          </p:cNvPr>
          <p:cNvSpPr txBox="1"/>
          <p:nvPr userDrawn="1"/>
        </p:nvSpPr>
        <p:spPr>
          <a:xfrm>
            <a:off x="4021825" y="0"/>
            <a:ext cx="1100350" cy="262344"/>
          </a:xfrm>
          <a:prstGeom prst="rect">
            <a:avLst/>
          </a:prstGeom>
          <a:noFill/>
        </p:spPr>
        <p:txBody>
          <a:bodyPr vert="horz" wrap="square" lIns="0" tIns="0" rIns="0" bIns="0" rtlCol="0" anchor="ctr" anchorCtr="1">
            <a:spAutoFit/>
          </a:bodyPr>
          <a:lstStyle/>
          <a:p>
            <a:pPr algn="ctr">
              <a:spcBef>
                <a:spcPts val="0"/>
              </a:spcBef>
              <a:spcAft>
                <a:spcPts val="0"/>
              </a:spcAft>
            </a:pPr>
            <a:r>
              <a:rPr lang="en-NZ" sz="1000">
                <a:solidFill>
                  <a:srgbClr val="000000"/>
                </a:solidFill>
                <a:latin typeface="Calibri" panose="020F0502020204030204" pitchFamily="34" charset="0"/>
              </a:rPr>
              <a:t>[UNCLASSIFIED]</a:t>
            </a:r>
          </a:p>
        </p:txBody>
      </p:sp>
    </p:spTree>
    <p:extLst>
      <p:ext uri="{BB962C8B-B14F-4D97-AF65-F5344CB8AC3E}">
        <p14:creationId xmlns:p14="http://schemas.microsoft.com/office/powerpoint/2010/main" val="105264971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698" r:id="rId4"/>
    <p:sldLayoutId id="2147483699" r:id="rId5"/>
    <p:sldLayoutId id="2147483700" r:id="rId6"/>
    <p:sldLayoutId id="2147483694" r:id="rId7"/>
    <p:sldLayoutId id="2147483695" r:id="rId8"/>
    <p:sldLayoutId id="2147483696" r:id="rId9"/>
    <p:sldLayoutId id="2147483690" r:id="rId10"/>
    <p:sldLayoutId id="2147483691" r:id="rId11"/>
    <p:sldLayoutId id="2147483692" r:id="rId12"/>
    <p:sldLayoutId id="2147483686" r:id="rId13"/>
    <p:sldLayoutId id="2147483687" r:id="rId14"/>
    <p:sldLayoutId id="2147483688" r:id="rId15"/>
    <p:sldLayoutId id="2147483672" r:id="rId16"/>
    <p:sldLayoutId id="2147483673" r:id="rId17"/>
    <p:sldLayoutId id="2147483676" r:id="rId18"/>
    <p:sldLayoutId id="2147483662" r:id="rId19"/>
    <p:sldLayoutId id="2147483663" r:id="rId20"/>
    <p:sldLayoutId id="2147483674" r:id="rId21"/>
    <p:sldLayoutId id="2147483675" r:id="rId22"/>
    <p:sldLayoutId id="2147483677" r:id="rId23"/>
    <p:sldLayoutId id="2147483678" r:id="rId24"/>
    <p:sldLayoutId id="2147483680" r:id="rId25"/>
    <p:sldLayoutId id="2147483681" r:id="rId26"/>
    <p:sldLayoutId id="2147483679" r:id="rId27"/>
    <p:sldLayoutId id="2147483682" r:id="rId28"/>
    <p:sldLayoutId id="2147483683" r:id="rId29"/>
    <p:sldLayoutId id="2147483706" r:id="rId30"/>
    <p:sldLayoutId id="2147483701" r:id="rId31"/>
    <p:sldLayoutId id="2147483697" r:id="rId32"/>
    <p:sldLayoutId id="2147483693" r:id="rId33"/>
    <p:sldLayoutId id="2147483689" r:id="rId34"/>
    <p:sldLayoutId id="2147483684" r:id="rId35"/>
    <p:sldLayoutId id="2147483685" r:id="rId36"/>
    <p:sldLayoutId id="2147483702" r:id="rId37"/>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climatecommission.govt.nz/2026-national-climate-change-risk-assessment" TargetMode="External"/><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hyperlink" Target="https://www.climatecommission.govt.nz/get-involved/event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0951C085-756A-D744-AEAC-AF630462C4DD}"/>
              </a:ext>
            </a:extLst>
          </p:cNvPr>
          <p:cNvSpPr>
            <a:spLocks noGrp="1"/>
          </p:cNvSpPr>
          <p:nvPr>
            <p:ph type="body" sz="quarter" idx="10"/>
          </p:nvPr>
        </p:nvSpPr>
        <p:spPr>
          <a:xfrm>
            <a:off x="372036" y="470207"/>
            <a:ext cx="4572000" cy="1578894"/>
          </a:xfrm>
        </p:spPr>
        <p:txBody>
          <a:bodyPr vert="horz" wrap="square" lIns="0" tIns="0" rIns="90000" bIns="0" rtlCol="0" anchor="t">
            <a:spAutoFit/>
          </a:bodyPr>
          <a:lstStyle/>
          <a:p>
            <a:pPr>
              <a:spcBef>
                <a:spcPts val="0"/>
              </a:spcBef>
            </a:pPr>
            <a:r>
              <a:rPr lang="en-US" sz="1800" b="0" i="1"/>
              <a:t>Webinar</a:t>
            </a:r>
            <a:br>
              <a:rPr lang="en-US" sz="1400" b="0"/>
            </a:br>
            <a:r>
              <a:rPr lang="en-US" sz="3200"/>
              <a:t>Advice on: </a:t>
            </a:r>
            <a:r>
              <a:rPr lang="en-US" sz="3200">
                <a:solidFill>
                  <a:srgbClr val="3BAFAC"/>
                </a:solidFill>
              </a:rPr>
              <a:t>NZ ETS unit limits and price control settings for 2027–2031</a:t>
            </a:r>
          </a:p>
        </p:txBody>
      </p:sp>
      <p:sp>
        <p:nvSpPr>
          <p:cNvPr id="11" name="Subtitle 10">
            <a:extLst>
              <a:ext uri="{FF2B5EF4-FFF2-40B4-BE49-F238E27FC236}">
                <a16:creationId xmlns:a16="http://schemas.microsoft.com/office/drawing/2014/main" id="{629994C5-4EF2-824E-840A-FD8731A6C269}"/>
              </a:ext>
            </a:extLst>
          </p:cNvPr>
          <p:cNvSpPr>
            <a:spLocks noGrp="1"/>
          </p:cNvSpPr>
          <p:nvPr>
            <p:ph type="subTitle" idx="1"/>
          </p:nvPr>
        </p:nvSpPr>
        <p:spPr>
          <a:xfrm>
            <a:off x="372036" y="2312640"/>
            <a:ext cx="2695122" cy="332399"/>
          </a:xfrm>
        </p:spPr>
        <p:txBody>
          <a:bodyPr vert="horz" lIns="0" tIns="0" rIns="0" bIns="0" rtlCol="0" anchor="t">
            <a:spAutoFit/>
          </a:bodyPr>
          <a:lstStyle/>
          <a:p>
            <a:r>
              <a:rPr lang="en-US"/>
              <a:t>12 May 2026</a:t>
            </a:r>
          </a:p>
        </p:txBody>
      </p:sp>
      <p:sp>
        <p:nvSpPr>
          <p:cNvPr id="2" name="Rectangle 1">
            <a:extLst>
              <a:ext uri="{FF2B5EF4-FFF2-40B4-BE49-F238E27FC236}">
                <a16:creationId xmlns:a16="http://schemas.microsoft.com/office/drawing/2014/main" id="{11BB91DE-4D84-E249-A07C-3D9EB462088F}"/>
              </a:ext>
            </a:extLst>
          </p:cNvPr>
          <p:cNvSpPr/>
          <p:nvPr/>
        </p:nvSpPr>
        <p:spPr>
          <a:xfrm>
            <a:off x="256818" y="3632313"/>
            <a:ext cx="5078801" cy="1200329"/>
          </a:xfrm>
          <a:prstGeom prst="rect">
            <a:avLst/>
          </a:prstGeom>
        </p:spPr>
        <p:txBody>
          <a:bodyPr wrap="square" lIns="91440" tIns="45720" rIns="91440" bIns="45720" anchor="t">
            <a:spAutoFit/>
          </a:bodyPr>
          <a:lstStyle/>
          <a:p>
            <a:r>
              <a:rPr lang="en-US" sz="2400" dirty="0">
                <a:solidFill>
                  <a:schemeClr val="bg1"/>
                </a:solidFill>
              </a:rPr>
              <a:t>Jo Hendy, Chief Executive</a:t>
            </a:r>
          </a:p>
          <a:p>
            <a:r>
              <a:rPr lang="en-US" sz="2400" dirty="0">
                <a:solidFill>
                  <a:schemeClr val="bg1"/>
                </a:solidFill>
              </a:rPr>
              <a:t>Sam Holmes, Project Director</a:t>
            </a:r>
          </a:p>
          <a:p>
            <a:r>
              <a:rPr lang="en-US" sz="2400" dirty="0">
                <a:solidFill>
                  <a:schemeClr val="bg1"/>
                </a:solidFill>
              </a:rPr>
              <a:t>Rachael Young, Principal Analyst</a:t>
            </a:r>
            <a:endParaRPr lang="en-US" sz="2400" dirty="0">
              <a:solidFill>
                <a:schemeClr val="bg1"/>
              </a:solidFill>
              <a:ea typeface="Calibri"/>
              <a:cs typeface="Calibri"/>
            </a:endParaRPr>
          </a:p>
        </p:txBody>
      </p:sp>
    </p:spTree>
    <p:extLst>
      <p:ext uri="{BB962C8B-B14F-4D97-AF65-F5344CB8AC3E}">
        <p14:creationId xmlns:p14="http://schemas.microsoft.com/office/powerpoint/2010/main" val="1401498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D8543-FA2C-B31B-2691-23D9DE1DD4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FB64BC-5B25-B23E-81BB-6C18A9E7908B}"/>
              </a:ext>
            </a:extLst>
          </p:cNvPr>
          <p:cNvSpPr>
            <a:spLocks noGrp="1"/>
          </p:cNvSpPr>
          <p:nvPr>
            <p:ph type="title"/>
          </p:nvPr>
        </p:nvSpPr>
        <p:spPr/>
        <p:txBody>
          <a:bodyPr/>
          <a:lstStyle/>
          <a:p>
            <a:r>
              <a:rPr lang="en-NZ"/>
              <a:t>Unit limits (1): Our advice</a:t>
            </a:r>
          </a:p>
        </p:txBody>
      </p:sp>
      <p:sp>
        <p:nvSpPr>
          <p:cNvPr id="3" name="Text Placeholder 2">
            <a:extLst>
              <a:ext uri="{FF2B5EF4-FFF2-40B4-BE49-F238E27FC236}">
                <a16:creationId xmlns:a16="http://schemas.microsoft.com/office/drawing/2014/main" id="{9842E998-54DC-811C-31BD-06F85711880C}"/>
              </a:ext>
            </a:extLst>
          </p:cNvPr>
          <p:cNvSpPr>
            <a:spLocks noGrp="1"/>
          </p:cNvSpPr>
          <p:nvPr>
            <p:ph type="body" sz="quarter" idx="13"/>
          </p:nvPr>
        </p:nvSpPr>
        <p:spPr>
          <a:xfrm>
            <a:off x="373065" y="1471613"/>
            <a:ext cx="3800102" cy="3152775"/>
          </a:xfrm>
        </p:spPr>
        <p:txBody>
          <a:bodyPr>
            <a:normAutofit/>
          </a:bodyPr>
          <a:lstStyle/>
          <a:p>
            <a:pPr>
              <a:lnSpc>
                <a:spcPct val="100000"/>
              </a:lnSpc>
              <a:spcBef>
                <a:spcPts val="600"/>
              </a:spcBef>
              <a:spcAft>
                <a:spcPts val="600"/>
              </a:spcAft>
            </a:pPr>
            <a:endParaRPr lang="en-NZ" sz="1800">
              <a:solidFill>
                <a:schemeClr val="tx1"/>
              </a:solidFill>
            </a:endParaRPr>
          </a:p>
          <a:p>
            <a:pPr>
              <a:lnSpc>
                <a:spcPct val="100000"/>
              </a:lnSpc>
              <a:spcBef>
                <a:spcPts val="600"/>
              </a:spcBef>
              <a:spcAft>
                <a:spcPts val="600"/>
              </a:spcAft>
            </a:pPr>
            <a:r>
              <a:rPr lang="en-NZ" sz="1800">
                <a:solidFill>
                  <a:schemeClr val="tx1"/>
                </a:solidFill>
              </a:rPr>
              <a:t>Maintain current NZU auction volumes through to 2030. </a:t>
            </a:r>
          </a:p>
          <a:p>
            <a:pPr>
              <a:lnSpc>
                <a:spcPct val="100000"/>
              </a:lnSpc>
              <a:spcBef>
                <a:spcPts val="600"/>
              </a:spcBef>
              <a:spcAft>
                <a:spcPts val="600"/>
              </a:spcAft>
            </a:pPr>
            <a:r>
              <a:rPr lang="en-NZ" sz="1800">
                <a:solidFill>
                  <a:schemeClr val="tx1"/>
                </a:solidFill>
              </a:rPr>
              <a:t>Set 2031 auction volumes on the basis that the surplus units in the market have depleted. </a:t>
            </a:r>
          </a:p>
          <a:p>
            <a:pPr>
              <a:lnSpc>
                <a:spcPct val="100000"/>
              </a:lnSpc>
              <a:spcBef>
                <a:spcPts val="600"/>
              </a:spcBef>
              <a:spcAft>
                <a:spcPts val="600"/>
              </a:spcAft>
            </a:pPr>
            <a:r>
              <a:rPr lang="en-NZ" sz="1800">
                <a:solidFill>
                  <a:schemeClr val="tx1"/>
                </a:solidFill>
              </a:rPr>
              <a:t>Prepare for a risk of a unit shortfall over 2028-2030. </a:t>
            </a:r>
          </a:p>
        </p:txBody>
      </p:sp>
      <p:pic>
        <p:nvPicPr>
          <p:cNvPr id="4" name="Picture 3">
            <a:extLst>
              <a:ext uri="{FF2B5EF4-FFF2-40B4-BE49-F238E27FC236}">
                <a16:creationId xmlns:a16="http://schemas.microsoft.com/office/drawing/2014/main" id="{4EE4A28D-788F-5DFB-C264-1A164E948465}"/>
              </a:ext>
            </a:extLst>
          </p:cNvPr>
          <p:cNvPicPr>
            <a:picLocks noChangeAspect="1"/>
          </p:cNvPicPr>
          <p:nvPr/>
        </p:nvPicPr>
        <p:blipFill>
          <a:blip r:embed="rId3"/>
          <a:stretch>
            <a:fillRect/>
          </a:stretch>
        </p:blipFill>
        <p:spPr>
          <a:xfrm>
            <a:off x="4494179" y="1226991"/>
            <a:ext cx="4516950" cy="3757517"/>
          </a:xfrm>
          <a:prstGeom prst="rect">
            <a:avLst/>
          </a:prstGeom>
        </p:spPr>
      </p:pic>
    </p:spTree>
    <p:extLst>
      <p:ext uri="{BB962C8B-B14F-4D97-AF65-F5344CB8AC3E}">
        <p14:creationId xmlns:p14="http://schemas.microsoft.com/office/powerpoint/2010/main" val="1034069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30612-1748-AF30-7C49-944BE2DF2E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3A18DC-A759-5A5D-4D95-D32F5EAA1B43}"/>
              </a:ext>
            </a:extLst>
          </p:cNvPr>
          <p:cNvSpPr>
            <a:spLocks noGrp="1"/>
          </p:cNvSpPr>
          <p:nvPr>
            <p:ph type="title"/>
          </p:nvPr>
        </p:nvSpPr>
        <p:spPr/>
        <p:txBody>
          <a:bodyPr/>
          <a:lstStyle/>
          <a:p>
            <a:r>
              <a:rPr lang="en-NZ"/>
              <a:t>Unit limits (2): Surplus and auction volume ranges</a:t>
            </a:r>
          </a:p>
        </p:txBody>
      </p:sp>
      <p:sp>
        <p:nvSpPr>
          <p:cNvPr id="3" name="Text Placeholder 2">
            <a:extLst>
              <a:ext uri="{FF2B5EF4-FFF2-40B4-BE49-F238E27FC236}">
                <a16:creationId xmlns:a16="http://schemas.microsoft.com/office/drawing/2014/main" id="{97EE0EA3-A6C4-B027-FAA1-2EC957471B87}"/>
              </a:ext>
            </a:extLst>
          </p:cNvPr>
          <p:cNvSpPr>
            <a:spLocks noGrp="1"/>
          </p:cNvSpPr>
          <p:nvPr>
            <p:ph type="body" sz="quarter" idx="13"/>
          </p:nvPr>
        </p:nvSpPr>
        <p:spPr>
          <a:xfrm>
            <a:off x="372618" y="1372461"/>
            <a:ext cx="4095556" cy="3600000"/>
          </a:xfrm>
        </p:spPr>
        <p:txBody>
          <a:bodyPr>
            <a:normAutofit fontScale="92500" lnSpcReduction="10000"/>
          </a:bodyPr>
          <a:lstStyle/>
          <a:p>
            <a:pPr marL="0" indent="0">
              <a:lnSpc>
                <a:spcPct val="110000"/>
              </a:lnSpc>
              <a:spcBef>
                <a:spcPts val="600"/>
              </a:spcBef>
              <a:spcAft>
                <a:spcPts val="600"/>
              </a:spcAft>
              <a:buNone/>
            </a:pPr>
            <a:r>
              <a:rPr lang="en-US" sz="2200" b="1"/>
              <a:t>Estimated surplus range</a:t>
            </a:r>
          </a:p>
          <a:p>
            <a:pPr>
              <a:lnSpc>
                <a:spcPct val="110000"/>
              </a:lnSpc>
              <a:spcBef>
                <a:spcPts val="600"/>
              </a:spcBef>
              <a:spcAft>
                <a:spcPts val="600"/>
              </a:spcAft>
            </a:pPr>
            <a:r>
              <a:rPr lang="en-US" sz="1600">
                <a:solidFill>
                  <a:schemeClr val="tx1"/>
                </a:solidFill>
              </a:rPr>
              <a:t>Estimated at 17 to 42 million units, with a central estimate of 30 million units. </a:t>
            </a:r>
          </a:p>
          <a:p>
            <a:pPr>
              <a:lnSpc>
                <a:spcPct val="110000"/>
              </a:lnSpc>
              <a:spcBef>
                <a:spcPts val="600"/>
              </a:spcBef>
              <a:spcAft>
                <a:spcPts val="600"/>
              </a:spcAft>
            </a:pPr>
            <a:r>
              <a:rPr lang="en-US" sz="1600">
                <a:solidFill>
                  <a:schemeClr val="tx1"/>
                </a:solidFill>
              </a:rPr>
              <a:t>Significant reduction on last year’s 28 to 68 million estimated range, with a central estimate of 50 million units. </a:t>
            </a:r>
          </a:p>
          <a:p>
            <a:pPr>
              <a:lnSpc>
                <a:spcPct val="110000"/>
              </a:lnSpc>
              <a:spcBef>
                <a:spcPts val="600"/>
              </a:spcBef>
              <a:spcAft>
                <a:spcPts val="600"/>
              </a:spcAft>
            </a:pPr>
            <a:r>
              <a:rPr lang="en-US" sz="1600">
                <a:solidFill>
                  <a:schemeClr val="tx1"/>
                </a:solidFill>
              </a:rPr>
              <a:t>The reduction is due to: </a:t>
            </a:r>
          </a:p>
          <a:p>
            <a:pPr marL="357188" lvl="1" indent="-174625">
              <a:lnSpc>
                <a:spcPct val="110000"/>
              </a:lnSpc>
              <a:spcBef>
                <a:spcPts val="600"/>
              </a:spcBef>
              <a:spcAft>
                <a:spcPts val="600"/>
              </a:spcAft>
            </a:pPr>
            <a:r>
              <a:rPr lang="en-US" sz="1600"/>
              <a:t>12.5 million unit expected surplus drawdown</a:t>
            </a:r>
          </a:p>
          <a:p>
            <a:pPr marL="357188" lvl="1" indent="-174625">
              <a:lnSpc>
                <a:spcPct val="110000"/>
              </a:lnSpc>
              <a:spcBef>
                <a:spcPts val="600"/>
              </a:spcBef>
              <a:spcAft>
                <a:spcPts val="600"/>
              </a:spcAft>
            </a:pPr>
            <a:r>
              <a:rPr lang="en-US" sz="1600"/>
              <a:t>6 million units not selling at 2025 auctions</a:t>
            </a:r>
          </a:p>
          <a:p>
            <a:pPr marL="357188" lvl="1" indent="-174625">
              <a:lnSpc>
                <a:spcPct val="110000"/>
              </a:lnSpc>
              <a:spcBef>
                <a:spcPts val="600"/>
              </a:spcBef>
              <a:spcAft>
                <a:spcPts val="600"/>
              </a:spcAft>
            </a:pPr>
            <a:r>
              <a:rPr lang="en-US" sz="1600"/>
              <a:t>1.9 million units from updated data and assumptions</a:t>
            </a:r>
          </a:p>
          <a:p>
            <a:pPr lvl="1">
              <a:lnSpc>
                <a:spcPct val="110000"/>
              </a:lnSpc>
            </a:pPr>
            <a:endParaRPr lang="en-US" sz="1200"/>
          </a:p>
        </p:txBody>
      </p:sp>
      <p:pic>
        <p:nvPicPr>
          <p:cNvPr id="5" name="Picture 4">
            <a:extLst>
              <a:ext uri="{FF2B5EF4-FFF2-40B4-BE49-F238E27FC236}">
                <a16:creationId xmlns:a16="http://schemas.microsoft.com/office/drawing/2014/main" id="{52570E4A-AD16-F835-8658-4E3F8CCEEE9F}"/>
              </a:ext>
            </a:extLst>
          </p:cNvPr>
          <p:cNvPicPr>
            <a:picLocks noChangeAspect="1"/>
          </p:cNvPicPr>
          <p:nvPr/>
        </p:nvPicPr>
        <p:blipFill>
          <a:blip r:embed="rId3"/>
          <a:stretch>
            <a:fillRect/>
          </a:stretch>
        </p:blipFill>
        <p:spPr>
          <a:xfrm>
            <a:off x="4683826" y="1897883"/>
            <a:ext cx="4320000" cy="2143620"/>
          </a:xfrm>
          <a:prstGeom prst="rect">
            <a:avLst/>
          </a:prstGeom>
        </p:spPr>
      </p:pic>
      <p:sp>
        <p:nvSpPr>
          <p:cNvPr id="6" name="Text Placeholder 2">
            <a:extLst>
              <a:ext uri="{FF2B5EF4-FFF2-40B4-BE49-F238E27FC236}">
                <a16:creationId xmlns:a16="http://schemas.microsoft.com/office/drawing/2014/main" id="{87A3674E-A8F0-7DDC-D258-BE42666767C5}"/>
              </a:ext>
            </a:extLst>
          </p:cNvPr>
          <p:cNvSpPr txBox="1">
            <a:spLocks/>
          </p:cNvSpPr>
          <p:nvPr/>
        </p:nvSpPr>
        <p:spPr>
          <a:xfrm>
            <a:off x="4683826" y="1372461"/>
            <a:ext cx="4320000" cy="3152775"/>
          </a:xfrm>
          <a:prstGeom prst="rect">
            <a:avLst/>
          </a:prstGeom>
        </p:spPr>
        <p:txBody>
          <a:bodyPr vert="horz" lIns="0" tIns="0" rIns="0" bIns="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spcAft>
                <a:spcPts val="600"/>
              </a:spcAft>
              <a:buNone/>
            </a:pPr>
            <a:r>
              <a:rPr lang="en-US" sz="2200" b="1"/>
              <a:t>Range of possible auction volumes</a:t>
            </a:r>
          </a:p>
        </p:txBody>
      </p:sp>
    </p:spTree>
    <p:extLst>
      <p:ext uri="{BB962C8B-B14F-4D97-AF65-F5344CB8AC3E}">
        <p14:creationId xmlns:p14="http://schemas.microsoft.com/office/powerpoint/2010/main" val="4219130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F55F4-2C35-22AD-6602-2CEA5F7437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200613-B225-D617-52E2-40FB6B4FC3A5}"/>
              </a:ext>
            </a:extLst>
          </p:cNvPr>
          <p:cNvSpPr>
            <a:spLocks noGrp="1"/>
          </p:cNvSpPr>
          <p:nvPr>
            <p:ph type="title"/>
          </p:nvPr>
        </p:nvSpPr>
        <p:spPr/>
        <p:txBody>
          <a:bodyPr/>
          <a:lstStyle/>
          <a:p>
            <a:r>
              <a:rPr lang="en-NZ"/>
              <a:t>Unit limits (3): Risk of a unit shortfall</a:t>
            </a:r>
          </a:p>
        </p:txBody>
      </p:sp>
      <p:sp>
        <p:nvSpPr>
          <p:cNvPr id="3" name="Text Placeholder 2">
            <a:extLst>
              <a:ext uri="{FF2B5EF4-FFF2-40B4-BE49-F238E27FC236}">
                <a16:creationId xmlns:a16="http://schemas.microsoft.com/office/drawing/2014/main" id="{38D3E8AC-8E74-72DD-3F81-F0CDE0EE1DDB}"/>
              </a:ext>
            </a:extLst>
          </p:cNvPr>
          <p:cNvSpPr>
            <a:spLocks noGrp="1"/>
          </p:cNvSpPr>
          <p:nvPr>
            <p:ph type="body" sz="quarter" idx="13"/>
          </p:nvPr>
        </p:nvSpPr>
        <p:spPr>
          <a:xfrm>
            <a:off x="314873" y="1363545"/>
            <a:ext cx="4140000" cy="3456000"/>
          </a:xfrm>
        </p:spPr>
        <p:txBody>
          <a:bodyPr>
            <a:noAutofit/>
          </a:bodyPr>
          <a:lstStyle/>
          <a:p>
            <a:pPr>
              <a:lnSpc>
                <a:spcPct val="100000"/>
              </a:lnSpc>
              <a:spcBef>
                <a:spcPts val="600"/>
              </a:spcBef>
              <a:spcAft>
                <a:spcPts val="600"/>
              </a:spcAft>
            </a:pPr>
            <a:r>
              <a:rPr lang="en-NZ" sz="1500">
                <a:solidFill>
                  <a:schemeClr val="tx1"/>
                </a:solidFill>
              </a:rPr>
              <a:t>We assess that the market could be undersupplied as early as 2028.  </a:t>
            </a:r>
          </a:p>
          <a:p>
            <a:pPr>
              <a:lnSpc>
                <a:spcPct val="100000"/>
              </a:lnSpc>
              <a:spcBef>
                <a:spcPts val="600"/>
              </a:spcBef>
              <a:spcAft>
                <a:spcPts val="600"/>
              </a:spcAft>
            </a:pPr>
            <a:r>
              <a:rPr lang="en-US" sz="1500">
                <a:solidFill>
                  <a:schemeClr val="tx1"/>
                </a:solidFill>
              </a:rPr>
              <a:t>A unit shortfall could cause rapid increases and volatility in NZU prices, leading to:</a:t>
            </a:r>
          </a:p>
          <a:p>
            <a:pPr marL="357188" lvl="1" indent="-174625">
              <a:lnSpc>
                <a:spcPct val="100000"/>
              </a:lnSpc>
              <a:spcBef>
                <a:spcPts val="600"/>
              </a:spcBef>
              <a:spcAft>
                <a:spcPts val="600"/>
              </a:spcAft>
            </a:pPr>
            <a:r>
              <a:rPr lang="en-US" sz="1500"/>
              <a:t>disruptive economic impacts (e.g. reduced production, factory closures and job losses). </a:t>
            </a:r>
          </a:p>
          <a:p>
            <a:pPr marL="357188" lvl="1" indent="-174625">
              <a:lnSpc>
                <a:spcPct val="100000"/>
              </a:lnSpc>
              <a:spcBef>
                <a:spcPts val="600"/>
              </a:spcBef>
              <a:spcAft>
                <a:spcPts val="600"/>
              </a:spcAft>
            </a:pPr>
            <a:r>
              <a:rPr lang="en-US" sz="1500"/>
              <a:t>pressure on the Government to intervene in the </a:t>
            </a:r>
            <a:r>
              <a:rPr lang="en-NZ" sz="1500"/>
              <a:t>market</a:t>
            </a:r>
          </a:p>
          <a:p>
            <a:pPr marL="357188" lvl="1" indent="-174625">
              <a:lnSpc>
                <a:spcPct val="100000"/>
              </a:lnSpc>
              <a:spcBef>
                <a:spcPts val="600"/>
              </a:spcBef>
              <a:spcAft>
                <a:spcPts val="600"/>
              </a:spcAft>
            </a:pPr>
            <a:r>
              <a:rPr lang="en-US" sz="1500"/>
              <a:t>delay to investments to reduce emissions.</a:t>
            </a:r>
          </a:p>
          <a:p>
            <a:pPr>
              <a:lnSpc>
                <a:spcPct val="100000"/>
              </a:lnSpc>
              <a:spcBef>
                <a:spcPts val="600"/>
              </a:spcBef>
              <a:spcAft>
                <a:spcPts val="600"/>
              </a:spcAft>
            </a:pPr>
            <a:r>
              <a:rPr lang="en-NZ" sz="1500">
                <a:solidFill>
                  <a:schemeClr val="tx1"/>
                </a:solidFill>
              </a:rPr>
              <a:t>We advise </a:t>
            </a:r>
            <a:r>
              <a:rPr lang="en-US" sz="1500">
                <a:solidFill>
                  <a:schemeClr val="tx1"/>
                </a:solidFill>
              </a:rPr>
              <a:t>the Government to make a plan and signal how it will mitigate this risk.</a:t>
            </a:r>
            <a:endParaRPr lang="en-NZ" sz="1500">
              <a:solidFill>
                <a:schemeClr val="tx1"/>
              </a:solidFill>
            </a:endParaRPr>
          </a:p>
        </p:txBody>
      </p:sp>
      <p:pic>
        <p:nvPicPr>
          <p:cNvPr id="6" name="Picture 5">
            <a:extLst>
              <a:ext uri="{FF2B5EF4-FFF2-40B4-BE49-F238E27FC236}">
                <a16:creationId xmlns:a16="http://schemas.microsoft.com/office/drawing/2014/main" id="{C7D5D8C2-52D5-4E48-E00A-F81ECCE563AA}"/>
              </a:ext>
            </a:extLst>
          </p:cNvPr>
          <p:cNvPicPr>
            <a:picLocks noChangeAspect="1"/>
          </p:cNvPicPr>
          <p:nvPr/>
        </p:nvPicPr>
        <p:blipFill>
          <a:blip r:embed="rId3"/>
          <a:stretch>
            <a:fillRect/>
          </a:stretch>
        </p:blipFill>
        <p:spPr>
          <a:xfrm>
            <a:off x="4522418" y="1157368"/>
            <a:ext cx="4543334" cy="3888000"/>
          </a:xfrm>
          <a:prstGeom prst="rect">
            <a:avLst/>
          </a:prstGeom>
        </p:spPr>
      </p:pic>
    </p:spTree>
    <p:extLst>
      <p:ext uri="{BB962C8B-B14F-4D97-AF65-F5344CB8AC3E}">
        <p14:creationId xmlns:p14="http://schemas.microsoft.com/office/powerpoint/2010/main" val="2067992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2CA8E-9077-41B5-035C-F30607BEBF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2273F5-A84D-7A35-AA1C-9279F725EF5B}"/>
              </a:ext>
            </a:extLst>
          </p:cNvPr>
          <p:cNvSpPr>
            <a:spLocks noGrp="1"/>
          </p:cNvSpPr>
          <p:nvPr>
            <p:ph type="title"/>
          </p:nvPr>
        </p:nvSpPr>
        <p:spPr>
          <a:xfrm>
            <a:off x="372618" y="226219"/>
            <a:ext cx="8142732" cy="994172"/>
          </a:xfrm>
        </p:spPr>
        <p:txBody>
          <a:bodyPr>
            <a:normAutofit/>
          </a:bodyPr>
          <a:lstStyle/>
          <a:p>
            <a:r>
              <a:rPr lang="en-US"/>
              <a:t>Price controls (1): Fit-for-purpose with inflation adjustments</a:t>
            </a:r>
          </a:p>
        </p:txBody>
      </p:sp>
      <p:sp>
        <p:nvSpPr>
          <p:cNvPr id="5" name="Freeform: Shape 4">
            <a:extLst>
              <a:ext uri="{FF2B5EF4-FFF2-40B4-BE49-F238E27FC236}">
                <a16:creationId xmlns:a16="http://schemas.microsoft.com/office/drawing/2014/main" id="{8EA81518-A598-476E-761F-43E180F482CE}"/>
              </a:ext>
            </a:extLst>
          </p:cNvPr>
          <p:cNvSpPr/>
          <p:nvPr/>
        </p:nvSpPr>
        <p:spPr>
          <a:xfrm>
            <a:off x="4346134" y="2003367"/>
            <a:ext cx="2593571" cy="1363370"/>
          </a:xfrm>
          <a:custGeom>
            <a:avLst/>
            <a:gdLst>
              <a:gd name="connsiteX0" fmla="*/ 0 w 2593571"/>
              <a:gd name="connsiteY0" fmla="*/ 0 h 1363370"/>
              <a:gd name="connsiteX1" fmla="*/ 0 w 2593571"/>
              <a:gd name="connsiteY1" fmla="*/ 0 h 1363370"/>
              <a:gd name="connsiteX2" fmla="*/ 839586 w 2593571"/>
              <a:gd name="connsiteY2" fmla="*/ 548640 h 1363370"/>
              <a:gd name="connsiteX3" fmla="*/ 1487979 w 2593571"/>
              <a:gd name="connsiteY3" fmla="*/ 1039091 h 1363370"/>
              <a:gd name="connsiteX4" fmla="*/ 1704110 w 2593571"/>
              <a:gd name="connsiteY4" fmla="*/ 1155469 h 1363370"/>
              <a:gd name="connsiteX5" fmla="*/ 1886990 w 2593571"/>
              <a:gd name="connsiteY5" fmla="*/ 1288473 h 1363370"/>
              <a:gd name="connsiteX6" fmla="*/ 2036619 w 2593571"/>
              <a:gd name="connsiteY6" fmla="*/ 1305098 h 1363370"/>
              <a:gd name="connsiteX7" fmla="*/ 2186248 w 2593571"/>
              <a:gd name="connsiteY7" fmla="*/ 1346662 h 1363370"/>
              <a:gd name="connsiteX8" fmla="*/ 2269375 w 2593571"/>
              <a:gd name="connsiteY8" fmla="*/ 1363288 h 1363370"/>
              <a:gd name="connsiteX9" fmla="*/ 2319251 w 2593571"/>
              <a:gd name="connsiteY9" fmla="*/ 1354975 h 1363370"/>
              <a:gd name="connsiteX10" fmla="*/ 2319251 w 2593571"/>
              <a:gd name="connsiteY10" fmla="*/ 1346662 h 1363370"/>
              <a:gd name="connsiteX11" fmla="*/ 2468880 w 2593571"/>
              <a:gd name="connsiteY11" fmla="*/ 931026 h 1363370"/>
              <a:gd name="connsiteX12" fmla="*/ 2477193 w 2593571"/>
              <a:gd name="connsiteY12" fmla="*/ 872837 h 1363370"/>
              <a:gd name="connsiteX13" fmla="*/ 2485506 w 2593571"/>
              <a:gd name="connsiteY13" fmla="*/ 706582 h 1363370"/>
              <a:gd name="connsiteX14" fmla="*/ 1596044 w 2593571"/>
              <a:gd name="connsiteY14" fmla="*/ 689957 h 1363370"/>
              <a:gd name="connsiteX15" fmla="*/ 2527070 w 2593571"/>
              <a:gd name="connsiteY15" fmla="*/ 540328 h 1363370"/>
              <a:gd name="connsiteX16" fmla="*/ 2593571 w 2593571"/>
              <a:gd name="connsiteY16" fmla="*/ 581891 h 136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93571" h="1363370">
                <a:moveTo>
                  <a:pt x="0" y="0"/>
                </a:moveTo>
                <a:lnTo>
                  <a:pt x="0" y="0"/>
                </a:lnTo>
                <a:cubicBezTo>
                  <a:pt x="279862" y="182880"/>
                  <a:pt x="565487" y="357230"/>
                  <a:pt x="839586" y="548640"/>
                </a:cubicBezTo>
                <a:cubicBezTo>
                  <a:pt x="1061770" y="703797"/>
                  <a:pt x="1266170" y="883398"/>
                  <a:pt x="1487979" y="1039091"/>
                </a:cubicBezTo>
                <a:cubicBezTo>
                  <a:pt x="1554951" y="1086100"/>
                  <a:pt x="1635542" y="1110820"/>
                  <a:pt x="1704110" y="1155469"/>
                </a:cubicBezTo>
                <a:cubicBezTo>
                  <a:pt x="1721867" y="1167031"/>
                  <a:pt x="1821798" y="1277136"/>
                  <a:pt x="1886990" y="1288473"/>
                </a:cubicBezTo>
                <a:cubicBezTo>
                  <a:pt x="1936431" y="1297071"/>
                  <a:pt x="1986743" y="1299556"/>
                  <a:pt x="2036619" y="1305098"/>
                </a:cubicBezTo>
                <a:cubicBezTo>
                  <a:pt x="2086495" y="1318953"/>
                  <a:pt x="2136029" y="1334107"/>
                  <a:pt x="2186248" y="1346662"/>
                </a:cubicBezTo>
                <a:cubicBezTo>
                  <a:pt x="2213662" y="1353516"/>
                  <a:pt x="2241172" y="1361525"/>
                  <a:pt x="2269375" y="1363288"/>
                </a:cubicBezTo>
                <a:cubicBezTo>
                  <a:pt x="2286197" y="1364339"/>
                  <a:pt x="2319251" y="1354975"/>
                  <a:pt x="2319251" y="1354975"/>
                </a:cubicBezTo>
                <a:lnTo>
                  <a:pt x="2319251" y="1346662"/>
                </a:lnTo>
                <a:cubicBezTo>
                  <a:pt x="2397979" y="1147218"/>
                  <a:pt x="2434213" y="1095692"/>
                  <a:pt x="2468880" y="931026"/>
                </a:cubicBezTo>
                <a:cubicBezTo>
                  <a:pt x="2472916" y="911853"/>
                  <a:pt x="2474422" y="892233"/>
                  <a:pt x="2477193" y="872837"/>
                </a:cubicBezTo>
                <a:cubicBezTo>
                  <a:pt x="2485813" y="717675"/>
                  <a:pt x="2485506" y="773161"/>
                  <a:pt x="2485506" y="706582"/>
                </a:cubicBezTo>
                <a:lnTo>
                  <a:pt x="1596044" y="689957"/>
                </a:lnTo>
                <a:lnTo>
                  <a:pt x="2527070" y="540328"/>
                </a:lnTo>
                <a:lnTo>
                  <a:pt x="2593571" y="581891"/>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Freeform: Shape 17">
            <a:extLst>
              <a:ext uri="{FF2B5EF4-FFF2-40B4-BE49-F238E27FC236}">
                <a16:creationId xmlns:a16="http://schemas.microsoft.com/office/drawing/2014/main" id="{72931E69-A8FD-8499-13BB-03C063D9193C}"/>
              </a:ext>
            </a:extLst>
          </p:cNvPr>
          <p:cNvSpPr/>
          <p:nvPr/>
        </p:nvSpPr>
        <p:spPr>
          <a:xfrm>
            <a:off x="5617982" y="2593571"/>
            <a:ext cx="1629294" cy="83127"/>
          </a:xfrm>
          <a:custGeom>
            <a:avLst/>
            <a:gdLst>
              <a:gd name="connsiteX0" fmla="*/ 0 w 1629294"/>
              <a:gd name="connsiteY0" fmla="*/ 16625 h 83127"/>
              <a:gd name="connsiteX1" fmla="*/ 689956 w 1629294"/>
              <a:gd name="connsiteY1" fmla="*/ 0 h 83127"/>
              <a:gd name="connsiteX2" fmla="*/ 1629294 w 1629294"/>
              <a:gd name="connsiteY2" fmla="*/ 83127 h 83127"/>
              <a:gd name="connsiteX3" fmla="*/ 83127 w 1629294"/>
              <a:gd name="connsiteY3" fmla="*/ 66502 h 83127"/>
            </a:gdLst>
            <a:ahLst/>
            <a:cxnLst>
              <a:cxn ang="0">
                <a:pos x="connsiteX0" y="connsiteY0"/>
              </a:cxn>
              <a:cxn ang="0">
                <a:pos x="connsiteX1" y="connsiteY1"/>
              </a:cxn>
              <a:cxn ang="0">
                <a:pos x="connsiteX2" y="connsiteY2"/>
              </a:cxn>
              <a:cxn ang="0">
                <a:pos x="connsiteX3" y="connsiteY3"/>
              </a:cxn>
            </a:cxnLst>
            <a:rect l="l" t="t" r="r" b="b"/>
            <a:pathLst>
              <a:path w="1629294" h="83127">
                <a:moveTo>
                  <a:pt x="0" y="16625"/>
                </a:moveTo>
                <a:lnTo>
                  <a:pt x="689956" y="0"/>
                </a:lnTo>
                <a:lnTo>
                  <a:pt x="1629294" y="83127"/>
                </a:lnTo>
                <a:lnTo>
                  <a:pt x="83127" y="66502"/>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Text Placeholder 2">
            <a:extLst>
              <a:ext uri="{FF2B5EF4-FFF2-40B4-BE49-F238E27FC236}">
                <a16:creationId xmlns:a16="http://schemas.microsoft.com/office/drawing/2014/main" id="{03269E12-E0E5-F4DB-57DD-2D898A39C4E6}"/>
              </a:ext>
            </a:extLst>
          </p:cNvPr>
          <p:cNvSpPr>
            <a:spLocks noGrp="1"/>
          </p:cNvSpPr>
          <p:nvPr>
            <p:ph type="body" sz="quarter" idx="13"/>
          </p:nvPr>
        </p:nvSpPr>
        <p:spPr>
          <a:xfrm>
            <a:off x="5541139" y="1506935"/>
            <a:ext cx="3338970" cy="3067050"/>
          </a:xfrm>
        </p:spPr>
        <p:txBody>
          <a:bodyPr>
            <a:normAutofit/>
          </a:bodyPr>
          <a:lstStyle/>
          <a:p>
            <a:pPr>
              <a:spcAft>
                <a:spcPts val="1200"/>
              </a:spcAft>
            </a:pPr>
            <a:r>
              <a:rPr lang="en-NZ" sz="1800"/>
              <a:t>The ARP and CCR trigger prices should remain at current levels, adjusted only for inflation.</a:t>
            </a:r>
          </a:p>
          <a:p>
            <a:pPr>
              <a:spcAft>
                <a:spcPts val="1200"/>
              </a:spcAft>
            </a:pPr>
            <a:r>
              <a:rPr lang="en-US" sz="1800"/>
              <a:t>The current settings are consistent with the Government’s emissions reduction targets. </a:t>
            </a:r>
          </a:p>
          <a:p>
            <a:pPr>
              <a:spcAft>
                <a:spcPts val="1200"/>
              </a:spcAft>
            </a:pPr>
            <a:r>
              <a:rPr lang="en-US" sz="1800"/>
              <a:t>This is consistent with our findings last year.</a:t>
            </a:r>
          </a:p>
        </p:txBody>
      </p:sp>
      <p:pic>
        <p:nvPicPr>
          <p:cNvPr id="10" name="Picture 9">
            <a:extLst>
              <a:ext uri="{FF2B5EF4-FFF2-40B4-BE49-F238E27FC236}">
                <a16:creationId xmlns:a16="http://schemas.microsoft.com/office/drawing/2014/main" id="{E85F28D2-A2DB-A0B4-3072-2F9AAAECB3A3}"/>
              </a:ext>
            </a:extLst>
          </p:cNvPr>
          <p:cNvPicPr>
            <a:picLocks noChangeAspect="1"/>
          </p:cNvPicPr>
          <p:nvPr/>
        </p:nvPicPr>
        <p:blipFill>
          <a:blip r:embed="rId3"/>
          <a:stretch>
            <a:fillRect/>
          </a:stretch>
        </p:blipFill>
        <p:spPr>
          <a:xfrm>
            <a:off x="115747" y="1352047"/>
            <a:ext cx="5527172" cy="3323672"/>
          </a:xfrm>
          <a:prstGeom prst="rect">
            <a:avLst/>
          </a:prstGeom>
        </p:spPr>
      </p:pic>
    </p:spTree>
    <p:extLst>
      <p:ext uri="{BB962C8B-B14F-4D97-AF65-F5344CB8AC3E}">
        <p14:creationId xmlns:p14="http://schemas.microsoft.com/office/powerpoint/2010/main" val="3820572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F24FA-9F68-11A5-A120-9AB027AA38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4C8313-09B0-5F7B-3B5B-739D6CDBCF9C}"/>
              </a:ext>
            </a:extLst>
          </p:cNvPr>
          <p:cNvSpPr>
            <a:spLocks noGrp="1"/>
          </p:cNvSpPr>
          <p:nvPr>
            <p:ph type="title"/>
          </p:nvPr>
        </p:nvSpPr>
        <p:spPr/>
        <p:txBody>
          <a:bodyPr/>
          <a:lstStyle/>
          <a:p>
            <a:r>
              <a:rPr lang="en-NZ"/>
              <a:t>Price controls (2): Increases may be needed in future</a:t>
            </a:r>
          </a:p>
        </p:txBody>
      </p:sp>
      <p:sp>
        <p:nvSpPr>
          <p:cNvPr id="3" name="Text Placeholder 2">
            <a:extLst>
              <a:ext uri="{FF2B5EF4-FFF2-40B4-BE49-F238E27FC236}">
                <a16:creationId xmlns:a16="http://schemas.microsoft.com/office/drawing/2014/main" id="{CCFAC6C8-E803-DAA8-4C5B-66C45D6E5D4F}"/>
              </a:ext>
            </a:extLst>
          </p:cNvPr>
          <p:cNvSpPr>
            <a:spLocks noGrp="1"/>
          </p:cNvSpPr>
          <p:nvPr>
            <p:ph type="body" sz="quarter" idx="13"/>
          </p:nvPr>
        </p:nvSpPr>
        <p:spPr>
          <a:xfrm>
            <a:off x="500857" y="1471613"/>
            <a:ext cx="8142287" cy="3152775"/>
          </a:xfrm>
        </p:spPr>
        <p:txBody>
          <a:bodyPr>
            <a:normAutofit/>
          </a:bodyPr>
          <a:lstStyle/>
          <a:p>
            <a:pPr>
              <a:lnSpc>
                <a:spcPct val="100000"/>
              </a:lnSpc>
              <a:spcBef>
                <a:spcPts val="600"/>
              </a:spcBef>
              <a:spcAft>
                <a:spcPts val="600"/>
              </a:spcAft>
            </a:pPr>
            <a:r>
              <a:rPr lang="en-US" sz="1800"/>
              <a:t>In 2025, we advised that both the ARP and CCR may need to be increased in future - depending on the extent and cost of gross emissions reductions needed to meet the third emissions budget. </a:t>
            </a:r>
          </a:p>
          <a:p>
            <a:pPr>
              <a:lnSpc>
                <a:spcPct val="100000"/>
              </a:lnSpc>
              <a:spcBef>
                <a:spcPts val="600"/>
              </a:spcBef>
              <a:spcAft>
                <a:spcPts val="600"/>
              </a:spcAft>
            </a:pPr>
            <a:r>
              <a:rPr lang="en-US" sz="1800"/>
              <a:t>Both these factors are very uncertain and will be affected by trends in fossil gas prices, EV uptake and afforestation. </a:t>
            </a:r>
          </a:p>
          <a:p>
            <a:pPr>
              <a:lnSpc>
                <a:spcPct val="100000"/>
              </a:lnSpc>
              <a:spcBef>
                <a:spcPts val="600"/>
              </a:spcBef>
              <a:spcAft>
                <a:spcPts val="600"/>
              </a:spcAft>
            </a:pPr>
            <a:r>
              <a:rPr lang="en-US" sz="1800"/>
              <a:t>These uncertainties have not sufficiently resolved over the past year to justify any increase in the price control settings at this stage. </a:t>
            </a:r>
          </a:p>
          <a:p>
            <a:pPr>
              <a:lnSpc>
                <a:spcPct val="100000"/>
              </a:lnSpc>
              <a:spcBef>
                <a:spcPts val="600"/>
              </a:spcBef>
              <a:spcAft>
                <a:spcPts val="600"/>
              </a:spcAft>
            </a:pPr>
            <a:r>
              <a:rPr lang="en-US" sz="1800"/>
              <a:t>We will monitor developments and address any necessary changes in future NZ ETS settings advice.</a:t>
            </a:r>
            <a:endParaRPr lang="en-NZ" sz="1800"/>
          </a:p>
          <a:p>
            <a:endParaRPr lang="en-NZ" sz="1800"/>
          </a:p>
          <a:p>
            <a:endParaRPr lang="en-NZ" sz="1800"/>
          </a:p>
        </p:txBody>
      </p:sp>
    </p:spTree>
    <p:extLst>
      <p:ext uri="{BB962C8B-B14F-4D97-AF65-F5344CB8AC3E}">
        <p14:creationId xmlns:p14="http://schemas.microsoft.com/office/powerpoint/2010/main" val="305317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1B6A7-CE60-471B-2D84-75B2B653FA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4291B7-4719-398F-6621-223022801FD3}"/>
              </a:ext>
            </a:extLst>
          </p:cNvPr>
          <p:cNvSpPr>
            <a:spLocks noGrp="1"/>
          </p:cNvSpPr>
          <p:nvPr>
            <p:ph type="title"/>
          </p:nvPr>
        </p:nvSpPr>
        <p:spPr/>
        <p:txBody>
          <a:bodyPr/>
          <a:lstStyle/>
          <a:p>
            <a:r>
              <a:rPr lang="en-NZ"/>
              <a:t>Price controls (3): Why not increase/decrease ARP</a:t>
            </a:r>
          </a:p>
        </p:txBody>
      </p:sp>
      <p:sp>
        <p:nvSpPr>
          <p:cNvPr id="3" name="Text Placeholder 2">
            <a:extLst>
              <a:ext uri="{FF2B5EF4-FFF2-40B4-BE49-F238E27FC236}">
                <a16:creationId xmlns:a16="http://schemas.microsoft.com/office/drawing/2014/main" id="{FE2A8B80-41AB-8E64-DC36-18BB7EC4E84B}"/>
              </a:ext>
            </a:extLst>
          </p:cNvPr>
          <p:cNvSpPr>
            <a:spLocks noGrp="1"/>
          </p:cNvSpPr>
          <p:nvPr>
            <p:ph type="body" sz="quarter" idx="13"/>
          </p:nvPr>
        </p:nvSpPr>
        <p:spPr>
          <a:xfrm>
            <a:off x="500858" y="1471613"/>
            <a:ext cx="8014492" cy="3152775"/>
          </a:xfrm>
        </p:spPr>
        <p:txBody>
          <a:bodyPr>
            <a:normAutofit/>
          </a:bodyPr>
          <a:lstStyle/>
          <a:p>
            <a:pPr>
              <a:lnSpc>
                <a:spcPct val="100000"/>
              </a:lnSpc>
              <a:spcBef>
                <a:spcPts val="600"/>
              </a:spcBef>
              <a:spcAft>
                <a:spcPts val="600"/>
              </a:spcAft>
            </a:pPr>
            <a:r>
              <a:rPr lang="en-US" sz="1800"/>
              <a:t>We have considered whether raising the ARP would be beneficial in the short term. However, it is unclear that increasing the ARP would have any material effect on emissions in the short term.</a:t>
            </a:r>
          </a:p>
          <a:p>
            <a:pPr>
              <a:lnSpc>
                <a:spcPct val="100000"/>
              </a:lnSpc>
              <a:spcBef>
                <a:spcPts val="600"/>
              </a:spcBef>
              <a:spcAft>
                <a:spcPts val="600"/>
              </a:spcAft>
            </a:pPr>
            <a:endParaRPr lang="en-US" sz="1800"/>
          </a:p>
          <a:p>
            <a:pPr>
              <a:lnSpc>
                <a:spcPct val="100000"/>
              </a:lnSpc>
              <a:spcBef>
                <a:spcPts val="600"/>
              </a:spcBef>
              <a:spcAft>
                <a:spcPts val="600"/>
              </a:spcAft>
            </a:pPr>
            <a:r>
              <a:rPr lang="en-NZ" sz="1800"/>
              <a:t>We see no case for lowering the ARP, now or in the future. Reducing the ARP would increase the risk of not meeting emissions reduction targets. </a:t>
            </a:r>
          </a:p>
        </p:txBody>
      </p:sp>
    </p:spTree>
    <p:extLst>
      <p:ext uri="{BB962C8B-B14F-4D97-AF65-F5344CB8AC3E}">
        <p14:creationId xmlns:p14="http://schemas.microsoft.com/office/powerpoint/2010/main" val="454586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A4F6F-971D-A411-A7EF-561448C898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39F0B6-429B-2C25-5B0A-90E609EDB16A}"/>
              </a:ext>
            </a:extLst>
          </p:cNvPr>
          <p:cNvSpPr>
            <a:spLocks noGrp="1"/>
          </p:cNvSpPr>
          <p:nvPr>
            <p:ph type="title"/>
          </p:nvPr>
        </p:nvSpPr>
        <p:spPr/>
        <p:txBody>
          <a:bodyPr/>
          <a:lstStyle/>
          <a:p>
            <a:r>
              <a:rPr lang="en-NZ"/>
              <a:t>Challenges for the future operation of the NZ ETS</a:t>
            </a:r>
          </a:p>
        </p:txBody>
      </p:sp>
      <p:pic>
        <p:nvPicPr>
          <p:cNvPr id="4" name="Picture 3">
            <a:extLst>
              <a:ext uri="{FF2B5EF4-FFF2-40B4-BE49-F238E27FC236}">
                <a16:creationId xmlns:a16="http://schemas.microsoft.com/office/drawing/2014/main" id="{0F4ADF93-045C-1056-5C6E-8964D464BAC3}"/>
              </a:ext>
            </a:extLst>
          </p:cNvPr>
          <p:cNvPicPr>
            <a:picLocks noChangeAspect="1"/>
          </p:cNvPicPr>
          <p:nvPr/>
        </p:nvPicPr>
        <p:blipFill>
          <a:blip r:embed="rId3"/>
          <a:stretch>
            <a:fillRect/>
          </a:stretch>
        </p:blipFill>
        <p:spPr>
          <a:xfrm>
            <a:off x="285066" y="1684127"/>
            <a:ext cx="4990435" cy="2928829"/>
          </a:xfrm>
          <a:prstGeom prst="rect">
            <a:avLst/>
          </a:prstGeom>
        </p:spPr>
      </p:pic>
      <p:sp>
        <p:nvSpPr>
          <p:cNvPr id="3" name="Text Placeholder 2">
            <a:extLst>
              <a:ext uri="{FF2B5EF4-FFF2-40B4-BE49-F238E27FC236}">
                <a16:creationId xmlns:a16="http://schemas.microsoft.com/office/drawing/2014/main" id="{01992EA0-71AC-5397-278F-22624C72D001}"/>
              </a:ext>
            </a:extLst>
          </p:cNvPr>
          <p:cNvSpPr>
            <a:spLocks noGrp="1"/>
          </p:cNvSpPr>
          <p:nvPr>
            <p:ph type="body" sz="quarter" idx="13"/>
          </p:nvPr>
        </p:nvSpPr>
        <p:spPr>
          <a:xfrm>
            <a:off x="5399314" y="1589376"/>
            <a:ext cx="3116036" cy="3152775"/>
          </a:xfrm>
        </p:spPr>
        <p:txBody>
          <a:bodyPr>
            <a:normAutofit/>
          </a:bodyPr>
          <a:lstStyle/>
          <a:p>
            <a:pPr>
              <a:lnSpc>
                <a:spcPct val="100000"/>
              </a:lnSpc>
            </a:pPr>
            <a:r>
              <a:rPr lang="en-NZ" sz="1800">
                <a:solidFill>
                  <a:schemeClr val="tx1"/>
                </a:solidFill>
              </a:rPr>
              <a:t>The NZ ETS will soon no longer be able to drive further net emissions reductions.</a:t>
            </a:r>
          </a:p>
          <a:p>
            <a:pPr>
              <a:lnSpc>
                <a:spcPct val="100000"/>
              </a:lnSpc>
            </a:pPr>
            <a:r>
              <a:rPr lang="en-NZ" sz="1800">
                <a:solidFill>
                  <a:schemeClr val="tx1"/>
                </a:solidFill>
              </a:rPr>
              <a:t>This reinforces the need for the Government to consider the role of the NZ ETS in meeting emissions reduction targets beyond this decade, and ensure it is fit for purpose to play its part.</a:t>
            </a:r>
          </a:p>
        </p:txBody>
      </p:sp>
      <p:sp>
        <p:nvSpPr>
          <p:cNvPr id="5" name="TextBox 4">
            <a:extLst>
              <a:ext uri="{FF2B5EF4-FFF2-40B4-BE49-F238E27FC236}">
                <a16:creationId xmlns:a16="http://schemas.microsoft.com/office/drawing/2014/main" id="{09BCF289-A0BB-3349-CFA8-3D15889B5DC1}"/>
              </a:ext>
            </a:extLst>
          </p:cNvPr>
          <p:cNvSpPr txBox="1"/>
          <p:nvPr/>
        </p:nvSpPr>
        <p:spPr>
          <a:xfrm>
            <a:off x="283978" y="1407131"/>
            <a:ext cx="4435186" cy="276999"/>
          </a:xfrm>
          <a:prstGeom prst="rect">
            <a:avLst/>
          </a:prstGeom>
          <a:noFill/>
        </p:spPr>
        <p:txBody>
          <a:bodyPr wrap="square" rtlCol="0">
            <a:spAutoFit/>
          </a:bodyPr>
          <a:lstStyle/>
          <a:p>
            <a:r>
              <a:rPr lang="en-US" sz="1200" b="1"/>
              <a:t>Forecast industrial allocation and auction volumes to 2040 </a:t>
            </a:r>
            <a:endParaRPr lang="en-NZ" sz="1200" b="1"/>
          </a:p>
        </p:txBody>
      </p:sp>
    </p:spTree>
    <p:extLst>
      <p:ext uri="{BB962C8B-B14F-4D97-AF65-F5344CB8AC3E}">
        <p14:creationId xmlns:p14="http://schemas.microsoft.com/office/powerpoint/2010/main" val="894569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F949B5-E111-854D-B56D-22E6AF15B7CF}"/>
              </a:ext>
            </a:extLst>
          </p:cNvPr>
          <p:cNvSpPr>
            <a:spLocks noGrp="1"/>
          </p:cNvSpPr>
          <p:nvPr>
            <p:ph type="title"/>
          </p:nvPr>
        </p:nvSpPr>
        <p:spPr>
          <a:xfrm>
            <a:off x="372618" y="273844"/>
            <a:ext cx="8142732" cy="857124"/>
          </a:xfrm>
        </p:spPr>
        <p:txBody>
          <a:bodyPr anchor="ctr">
            <a:normAutofit/>
          </a:bodyPr>
          <a:lstStyle/>
          <a:p>
            <a:r>
              <a:rPr lang="en-US"/>
              <a:t>What happens next for our </a:t>
            </a:r>
            <a:r>
              <a:rPr lang="en-US">
                <a:solidFill>
                  <a:schemeClr val="accent6">
                    <a:lumMod val="75000"/>
                  </a:schemeClr>
                </a:solidFill>
              </a:rPr>
              <a:t>emissions reduction</a:t>
            </a:r>
            <a:r>
              <a:rPr lang="en-US"/>
              <a:t> mahi </a:t>
            </a:r>
          </a:p>
        </p:txBody>
      </p:sp>
      <p:graphicFrame>
        <p:nvGraphicFramePr>
          <p:cNvPr id="32" name="Text Placeholder 5">
            <a:extLst>
              <a:ext uri="{FF2B5EF4-FFF2-40B4-BE49-F238E27FC236}">
                <a16:creationId xmlns:a16="http://schemas.microsoft.com/office/drawing/2014/main" id="{2E4FAE62-07BD-2810-D4C3-1F01D098F09E}"/>
              </a:ext>
            </a:extLst>
          </p:cNvPr>
          <p:cNvGraphicFramePr/>
          <p:nvPr>
            <p:extLst>
              <p:ext uri="{D42A27DB-BD31-4B8C-83A1-F6EECF244321}">
                <p14:modId xmlns:p14="http://schemas.microsoft.com/office/powerpoint/2010/main" val="2690671204"/>
              </p:ext>
            </p:extLst>
          </p:nvPr>
        </p:nvGraphicFramePr>
        <p:xfrm>
          <a:off x="575818" y="1277087"/>
          <a:ext cx="8263382" cy="3264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7E4A31B9-B45B-0767-CD4F-6601FCCBCA0F}"/>
              </a:ext>
            </a:extLst>
          </p:cNvPr>
          <p:cNvSpPr txBox="1"/>
          <p:nvPr/>
        </p:nvSpPr>
        <p:spPr>
          <a:xfrm rot="17876003">
            <a:off x="-198401" y="2359333"/>
            <a:ext cx="1241587" cy="276999"/>
          </a:xfrm>
          <a:prstGeom prst="rect">
            <a:avLst/>
          </a:prstGeom>
          <a:noFill/>
        </p:spPr>
        <p:txBody>
          <a:bodyPr wrap="square" rtlCol="0">
            <a:spAutoFit/>
          </a:bodyPr>
          <a:lstStyle/>
          <a:p>
            <a:r>
              <a:rPr lang="en-US" sz="1200" b="1">
                <a:solidFill>
                  <a:schemeClr val="accent3">
                    <a:lumMod val="75000"/>
                  </a:schemeClr>
                </a:solidFill>
              </a:rPr>
              <a:t>NZ ETS Settings</a:t>
            </a:r>
            <a:endParaRPr lang="en-NZ" sz="1200" b="1">
              <a:solidFill>
                <a:schemeClr val="accent3">
                  <a:lumMod val="75000"/>
                </a:schemeClr>
              </a:solidFill>
            </a:endParaRPr>
          </a:p>
        </p:txBody>
      </p:sp>
      <p:sp>
        <p:nvSpPr>
          <p:cNvPr id="6" name="TextBox 5">
            <a:extLst>
              <a:ext uri="{FF2B5EF4-FFF2-40B4-BE49-F238E27FC236}">
                <a16:creationId xmlns:a16="http://schemas.microsoft.com/office/drawing/2014/main" id="{B457B95A-F58E-9FBC-6E1E-CE842BDBF364}"/>
              </a:ext>
            </a:extLst>
          </p:cNvPr>
          <p:cNvSpPr txBox="1"/>
          <p:nvPr/>
        </p:nvSpPr>
        <p:spPr>
          <a:xfrm rot="18167309">
            <a:off x="-70374" y="3183479"/>
            <a:ext cx="1147244" cy="276999"/>
          </a:xfrm>
          <a:prstGeom prst="rect">
            <a:avLst/>
          </a:prstGeom>
          <a:noFill/>
        </p:spPr>
        <p:txBody>
          <a:bodyPr wrap="square" rtlCol="0">
            <a:spAutoFit/>
          </a:bodyPr>
          <a:lstStyle/>
          <a:p>
            <a:r>
              <a:rPr lang="en-US" sz="1200" b="1">
                <a:solidFill>
                  <a:schemeClr val="accent3">
                    <a:lumMod val="75000"/>
                  </a:schemeClr>
                </a:solidFill>
              </a:rPr>
              <a:t>Other mahi</a:t>
            </a:r>
            <a:endParaRPr lang="en-NZ" sz="1200" b="1">
              <a:solidFill>
                <a:schemeClr val="accent3">
                  <a:lumMod val="75000"/>
                </a:schemeClr>
              </a:solidFill>
            </a:endParaRPr>
          </a:p>
        </p:txBody>
      </p:sp>
    </p:spTree>
    <p:extLst>
      <p:ext uri="{BB962C8B-B14F-4D97-AF65-F5344CB8AC3E}">
        <p14:creationId xmlns:p14="http://schemas.microsoft.com/office/powerpoint/2010/main" val="3293543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42791-54CF-C3B9-F6FF-F5E9D22EC8F5}"/>
              </a:ext>
            </a:extLst>
          </p:cNvPr>
          <p:cNvSpPr>
            <a:spLocks noGrp="1"/>
          </p:cNvSpPr>
          <p:nvPr>
            <p:ph type="title"/>
          </p:nvPr>
        </p:nvSpPr>
        <p:spPr/>
        <p:txBody>
          <a:bodyPr/>
          <a:lstStyle/>
          <a:p>
            <a:r>
              <a:rPr lang="en-US"/>
              <a:t>Our </a:t>
            </a:r>
            <a:r>
              <a:rPr lang="en-US">
                <a:solidFill>
                  <a:schemeClr val="accent6">
                    <a:lumMod val="75000"/>
                  </a:schemeClr>
                </a:solidFill>
              </a:rPr>
              <a:t>adaptation</a:t>
            </a:r>
            <a:r>
              <a:rPr lang="en-US"/>
              <a:t> mahi</a:t>
            </a:r>
            <a:endParaRPr lang="en-NZ"/>
          </a:p>
        </p:txBody>
      </p:sp>
      <p:sp>
        <p:nvSpPr>
          <p:cNvPr id="3" name="Text Placeholder 2">
            <a:extLst>
              <a:ext uri="{FF2B5EF4-FFF2-40B4-BE49-F238E27FC236}">
                <a16:creationId xmlns:a16="http://schemas.microsoft.com/office/drawing/2014/main" id="{A9CBB520-8070-278C-C75D-9FB32E6FFCE0}"/>
              </a:ext>
            </a:extLst>
          </p:cNvPr>
          <p:cNvSpPr>
            <a:spLocks noGrp="1"/>
          </p:cNvSpPr>
          <p:nvPr>
            <p:ph type="body" sz="quarter" idx="13"/>
          </p:nvPr>
        </p:nvSpPr>
        <p:spPr>
          <a:xfrm>
            <a:off x="373063" y="1471613"/>
            <a:ext cx="7210493" cy="3152775"/>
          </a:xfrm>
        </p:spPr>
        <p:txBody>
          <a:bodyPr>
            <a:noAutofit/>
          </a:bodyPr>
          <a:lstStyle/>
          <a:p>
            <a:pPr>
              <a:lnSpc>
                <a:spcPct val="100000"/>
              </a:lnSpc>
              <a:spcBef>
                <a:spcPts val="0"/>
              </a:spcBef>
              <a:spcAft>
                <a:spcPts val="1200"/>
              </a:spcAft>
            </a:pPr>
            <a:r>
              <a:rPr lang="en-US" sz="1800" b="1">
                <a:solidFill>
                  <a:schemeClr val="tx1"/>
                </a:solidFill>
              </a:rPr>
              <a:t>National climate change risk assessment</a:t>
            </a:r>
            <a:br>
              <a:rPr lang="en-US" sz="1800" b="1">
                <a:solidFill>
                  <a:schemeClr val="tx1"/>
                </a:solidFill>
              </a:rPr>
            </a:br>
            <a:r>
              <a:rPr lang="en-US" sz="1800" u="sng">
                <a:solidFill>
                  <a:schemeClr val="tx1"/>
                </a:solidFill>
                <a:hlinkClick r:id="rId3"/>
              </a:rPr>
              <a:t>climatecommission.govt.nz/</a:t>
            </a:r>
            <a:r>
              <a:rPr lang="en-US" sz="1800" b="1" u="sng">
                <a:solidFill>
                  <a:schemeClr val="tx1"/>
                </a:solidFill>
                <a:hlinkClick r:id="rId3"/>
              </a:rPr>
              <a:t>2026-national-climate-change-risk-assessment</a:t>
            </a:r>
            <a:r>
              <a:rPr lang="en-US" sz="1800" b="1" u="sng">
                <a:solidFill>
                  <a:schemeClr val="tx1"/>
                </a:solidFill>
              </a:rPr>
              <a:t> </a:t>
            </a:r>
          </a:p>
          <a:p>
            <a:pPr lvl="1">
              <a:lnSpc>
                <a:spcPct val="100000"/>
              </a:lnSpc>
              <a:spcBef>
                <a:spcPts val="0"/>
              </a:spcBef>
              <a:spcAft>
                <a:spcPts val="1200"/>
              </a:spcAft>
            </a:pPr>
            <a:r>
              <a:rPr lang="en-US" i="1"/>
              <a:t>Zui</a:t>
            </a:r>
            <a:r>
              <a:rPr lang="en-US"/>
              <a:t> – for iwi/Māori audiences</a:t>
            </a:r>
            <a:br>
              <a:rPr lang="en-US"/>
            </a:br>
            <a:r>
              <a:rPr lang="en-US"/>
              <a:t>Tuesday 19 May</a:t>
            </a:r>
          </a:p>
          <a:p>
            <a:pPr lvl="1">
              <a:lnSpc>
                <a:spcPct val="100000"/>
              </a:lnSpc>
              <a:spcBef>
                <a:spcPts val="0"/>
              </a:spcBef>
              <a:spcAft>
                <a:spcPts val="1200"/>
              </a:spcAft>
            </a:pPr>
            <a:r>
              <a:rPr lang="en-US" i="1"/>
              <a:t>Webinar</a:t>
            </a:r>
            <a:r>
              <a:rPr lang="en-US"/>
              <a:t> – general overview</a:t>
            </a:r>
            <a:br>
              <a:rPr lang="en-US"/>
            </a:br>
            <a:r>
              <a:rPr lang="en-US"/>
              <a:t>Wednesday 20 May</a:t>
            </a:r>
          </a:p>
          <a:p>
            <a:pPr marL="342900" lvl="1" indent="0">
              <a:lnSpc>
                <a:spcPct val="100000"/>
              </a:lnSpc>
              <a:spcBef>
                <a:spcPts val="0"/>
              </a:spcBef>
              <a:spcAft>
                <a:spcPts val="1200"/>
              </a:spcAft>
              <a:buNone/>
            </a:pPr>
            <a:r>
              <a:rPr lang="en-US"/>
              <a:t>Register via </a:t>
            </a:r>
            <a:r>
              <a:rPr lang="en-US">
                <a:hlinkClick r:id="rId4"/>
              </a:rPr>
              <a:t>climatecommission.govt.nz/</a:t>
            </a:r>
            <a:r>
              <a:rPr lang="en-US" b="1">
                <a:hlinkClick r:id="rId4"/>
              </a:rPr>
              <a:t>events</a:t>
            </a:r>
            <a:endParaRPr lang="en-US" b="1"/>
          </a:p>
          <a:p>
            <a:pPr marL="0" lvl="1" indent="0">
              <a:lnSpc>
                <a:spcPct val="100000"/>
              </a:lnSpc>
              <a:spcBef>
                <a:spcPts val="0"/>
              </a:spcBef>
              <a:spcAft>
                <a:spcPts val="1200"/>
              </a:spcAft>
              <a:buNone/>
            </a:pPr>
            <a:r>
              <a:rPr lang="en-US" sz="1800" b="1">
                <a:solidFill>
                  <a:schemeClr val="tx1"/>
                </a:solidFill>
              </a:rPr>
              <a:t>National Adaptation Plan progress assessment</a:t>
            </a:r>
            <a:r>
              <a:rPr lang="en-US" sz="1800">
                <a:solidFill>
                  <a:schemeClr val="tx1"/>
                </a:solidFill>
              </a:rPr>
              <a:t> </a:t>
            </a:r>
            <a:br>
              <a:rPr lang="en-US" sz="1800">
                <a:solidFill>
                  <a:schemeClr val="tx1"/>
                </a:solidFill>
              </a:rPr>
            </a:br>
            <a:r>
              <a:rPr lang="en-US" sz="1800">
                <a:solidFill>
                  <a:schemeClr val="tx1"/>
                </a:solidFill>
              </a:rPr>
              <a:t>Expected release by mid-August</a:t>
            </a:r>
            <a:endParaRPr lang="en-NZ" sz="1800">
              <a:solidFill>
                <a:schemeClr val="tx1"/>
              </a:solidFill>
            </a:endParaRPr>
          </a:p>
        </p:txBody>
      </p:sp>
    </p:spTree>
    <p:extLst>
      <p:ext uri="{BB962C8B-B14F-4D97-AF65-F5344CB8AC3E}">
        <p14:creationId xmlns:p14="http://schemas.microsoft.com/office/powerpoint/2010/main" val="1176784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3EF5CB-8459-FA48-8768-3C3C3A9D395C}"/>
              </a:ext>
            </a:extLst>
          </p:cNvPr>
          <p:cNvSpPr>
            <a:spLocks noGrp="1"/>
          </p:cNvSpPr>
          <p:nvPr>
            <p:ph type="body" sz="quarter" idx="10"/>
          </p:nvPr>
        </p:nvSpPr>
        <p:spPr>
          <a:xfrm>
            <a:off x="397164" y="2335738"/>
            <a:ext cx="5194392" cy="830997"/>
          </a:xfrm>
        </p:spPr>
        <p:txBody>
          <a:bodyPr/>
          <a:lstStyle/>
          <a:p>
            <a:r>
              <a:rPr lang="en-US" sz="6000" err="1"/>
              <a:t>Pātai</a:t>
            </a:r>
            <a:r>
              <a:rPr lang="en-US" sz="6000"/>
              <a:t>?</a:t>
            </a:r>
          </a:p>
        </p:txBody>
      </p:sp>
      <p:sp>
        <p:nvSpPr>
          <p:cNvPr id="3" name="Subtitle 2">
            <a:extLst>
              <a:ext uri="{FF2B5EF4-FFF2-40B4-BE49-F238E27FC236}">
                <a16:creationId xmlns:a16="http://schemas.microsoft.com/office/drawing/2014/main" id="{66AB94C5-513E-5E48-A275-C372B85541F9}"/>
              </a:ext>
            </a:extLst>
          </p:cNvPr>
          <p:cNvSpPr>
            <a:spLocks noGrp="1"/>
          </p:cNvSpPr>
          <p:nvPr>
            <p:ph type="subTitle" idx="1"/>
          </p:nvPr>
        </p:nvSpPr>
        <p:spPr>
          <a:xfrm>
            <a:off x="177141" y="4492659"/>
            <a:ext cx="6494267" cy="498598"/>
          </a:xfrm>
        </p:spPr>
        <p:txBody>
          <a:bodyPr vert="horz" wrap="square" lIns="0" tIns="0" rIns="0" bIns="0" rtlCol="0" anchor="t">
            <a:spAutoFit/>
          </a:bodyPr>
          <a:lstStyle/>
          <a:p>
            <a:pPr>
              <a:lnSpc>
                <a:spcPct val="80000"/>
              </a:lnSpc>
            </a:pPr>
            <a:r>
              <a:rPr lang="en-NZ" sz="2000"/>
              <a:t>Want to get in touch? </a:t>
            </a:r>
            <a:br>
              <a:rPr lang="en-NZ" sz="2000">
                <a:cs typeface="Calibri"/>
              </a:rPr>
            </a:br>
            <a:r>
              <a:rPr lang="en-NZ" sz="2000" b="1"/>
              <a:t>hello@climatecommission.govt.nz</a:t>
            </a:r>
          </a:p>
        </p:txBody>
      </p:sp>
      <p:sp>
        <p:nvSpPr>
          <p:cNvPr id="4" name="Round Single Corner Rectangle 3">
            <a:extLst>
              <a:ext uri="{FF2B5EF4-FFF2-40B4-BE49-F238E27FC236}">
                <a16:creationId xmlns:a16="http://schemas.microsoft.com/office/drawing/2014/main" id="{E24B0A66-5480-9C4F-8B69-9CC29CE65AC4}"/>
              </a:ext>
            </a:extLst>
          </p:cNvPr>
          <p:cNvSpPr/>
          <p:nvPr/>
        </p:nvSpPr>
        <p:spPr>
          <a:xfrm rot="10800000">
            <a:off x="4441372" y="95796"/>
            <a:ext cx="4711337" cy="2784382"/>
          </a:xfrm>
          <a:prstGeom prst="round1Rect">
            <a:avLst>
              <a:gd name="adj" fmla="val 49847"/>
            </a:avLst>
          </a:prstGeom>
          <a:gradFill flip="none" rotWithShape="1">
            <a:gsLst>
              <a:gs pos="100000">
                <a:schemeClr val="accent1"/>
              </a:gs>
              <a:gs pos="51000">
                <a:schemeClr val="accent2"/>
              </a:gs>
              <a:gs pos="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13">
              <a:solidFill>
                <a:srgbClr val="FFFFFF"/>
              </a:solidFill>
              <a:latin typeface="Calibri" panose="020F0502020204030204"/>
            </a:endParaRPr>
          </a:p>
        </p:txBody>
      </p:sp>
      <p:sp>
        <p:nvSpPr>
          <p:cNvPr id="5" name="Round Single Corner Rectangle 4">
            <a:extLst>
              <a:ext uri="{FF2B5EF4-FFF2-40B4-BE49-F238E27FC236}">
                <a16:creationId xmlns:a16="http://schemas.microsoft.com/office/drawing/2014/main" id="{8327DDEB-AF16-4F40-81D2-61F6762206AD}"/>
              </a:ext>
            </a:extLst>
          </p:cNvPr>
          <p:cNvSpPr/>
          <p:nvPr/>
        </p:nvSpPr>
        <p:spPr>
          <a:xfrm rot="10800000">
            <a:off x="4432663" y="0"/>
            <a:ext cx="4720045" cy="2784382"/>
          </a:xfrm>
          <a:prstGeom prst="round1Rect">
            <a:avLst>
              <a:gd name="adj" fmla="val 49847"/>
            </a:avLst>
          </a:prstGeom>
          <a:blipFill dpi="0" rotWithShape="0">
            <a:blip r:embed="rId3"/>
            <a:srcRect/>
            <a:stretch>
              <a:fillRect l="-413" t="-1" r="-413" b="-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13">
              <a:solidFill>
                <a:srgbClr val="FFFFFF"/>
              </a:solidFill>
              <a:latin typeface="Calibri" panose="020F0502020204030204"/>
            </a:endParaRPr>
          </a:p>
        </p:txBody>
      </p:sp>
    </p:spTree>
    <p:extLst>
      <p:ext uri="{BB962C8B-B14F-4D97-AF65-F5344CB8AC3E}">
        <p14:creationId xmlns:p14="http://schemas.microsoft.com/office/powerpoint/2010/main" val="2266255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F1F03-1E6E-094A-B88E-3E6A9DD99978}"/>
              </a:ext>
            </a:extLst>
          </p:cNvPr>
          <p:cNvSpPr>
            <a:spLocks noGrp="1"/>
          </p:cNvSpPr>
          <p:nvPr>
            <p:ph type="title"/>
          </p:nvPr>
        </p:nvSpPr>
        <p:spPr>
          <a:xfrm>
            <a:off x="373063" y="268769"/>
            <a:ext cx="8142732" cy="994172"/>
          </a:xfrm>
        </p:spPr>
        <p:txBody>
          <a:bodyPr/>
          <a:lstStyle/>
          <a:p>
            <a:r>
              <a:rPr lang="en-US">
                <a:cs typeface="Calibri"/>
              </a:rPr>
              <a:t>Today’s session</a:t>
            </a:r>
            <a:endParaRPr lang="en-US"/>
          </a:p>
        </p:txBody>
      </p:sp>
      <p:sp>
        <p:nvSpPr>
          <p:cNvPr id="3" name="Text Placeholder 2">
            <a:extLst>
              <a:ext uri="{FF2B5EF4-FFF2-40B4-BE49-F238E27FC236}">
                <a16:creationId xmlns:a16="http://schemas.microsoft.com/office/drawing/2014/main" id="{56B8D414-BB39-D88E-E55C-87BC98E5050C}"/>
              </a:ext>
            </a:extLst>
          </p:cNvPr>
          <p:cNvSpPr>
            <a:spLocks noGrp="1"/>
          </p:cNvSpPr>
          <p:nvPr>
            <p:ph type="body" sz="quarter" idx="13"/>
          </p:nvPr>
        </p:nvSpPr>
        <p:spPr>
          <a:xfrm>
            <a:off x="373063" y="1371405"/>
            <a:ext cx="8518274" cy="3671887"/>
          </a:xfrm>
        </p:spPr>
        <p:txBody>
          <a:bodyPr vert="horz" lIns="0" tIns="0" rIns="0" bIns="0" rtlCol="0" anchor="t">
            <a:noAutofit/>
          </a:bodyPr>
          <a:lstStyle/>
          <a:p>
            <a:pPr marL="457200" indent="-457200">
              <a:lnSpc>
                <a:spcPct val="120000"/>
              </a:lnSpc>
              <a:spcBef>
                <a:spcPts val="0"/>
              </a:spcBef>
              <a:spcAft>
                <a:spcPts val="600"/>
              </a:spcAft>
              <a:buFont typeface="+mj-lt"/>
              <a:buAutoNum type="arabicPeriod"/>
            </a:pPr>
            <a:r>
              <a:rPr lang="en-US" sz="2000">
                <a:solidFill>
                  <a:schemeClr val="tx1"/>
                </a:solidFill>
                <a:cs typeface="Calibri"/>
              </a:rPr>
              <a:t>Welcome</a:t>
            </a:r>
          </a:p>
          <a:p>
            <a:pPr marL="457200" indent="-457200">
              <a:lnSpc>
                <a:spcPct val="120000"/>
              </a:lnSpc>
              <a:spcBef>
                <a:spcPts val="0"/>
              </a:spcBef>
              <a:spcAft>
                <a:spcPts val="600"/>
              </a:spcAft>
              <a:buFont typeface="+mj-lt"/>
              <a:buAutoNum type="arabicPeriod"/>
            </a:pPr>
            <a:r>
              <a:rPr lang="en-US" sz="2000">
                <a:solidFill>
                  <a:schemeClr val="tx1"/>
                </a:solidFill>
                <a:cs typeface="Calibri"/>
              </a:rPr>
              <a:t>Our NZ ETS settings advice (25 minutes)</a:t>
            </a:r>
          </a:p>
          <a:p>
            <a:pPr lvl="2">
              <a:lnSpc>
                <a:spcPct val="120000"/>
              </a:lnSpc>
              <a:spcBef>
                <a:spcPts val="0"/>
              </a:spcBef>
              <a:spcAft>
                <a:spcPts val="600"/>
              </a:spcAft>
            </a:pPr>
            <a:r>
              <a:rPr lang="en-US" sz="2000">
                <a:cs typeface="Calibri"/>
              </a:rPr>
              <a:t>Context</a:t>
            </a:r>
          </a:p>
          <a:p>
            <a:pPr lvl="2">
              <a:lnSpc>
                <a:spcPct val="120000"/>
              </a:lnSpc>
              <a:spcBef>
                <a:spcPts val="0"/>
              </a:spcBef>
              <a:spcAft>
                <a:spcPts val="600"/>
              </a:spcAft>
            </a:pPr>
            <a:r>
              <a:rPr lang="en-US" sz="2000">
                <a:cs typeface="Calibri"/>
              </a:rPr>
              <a:t>Unit limits </a:t>
            </a:r>
          </a:p>
          <a:p>
            <a:pPr lvl="2">
              <a:lnSpc>
                <a:spcPct val="120000"/>
              </a:lnSpc>
              <a:spcBef>
                <a:spcPts val="0"/>
              </a:spcBef>
              <a:spcAft>
                <a:spcPts val="600"/>
              </a:spcAft>
            </a:pPr>
            <a:r>
              <a:rPr lang="en-US" sz="2000">
                <a:cs typeface="Calibri"/>
              </a:rPr>
              <a:t>Price controls </a:t>
            </a:r>
          </a:p>
          <a:p>
            <a:pPr lvl="2">
              <a:lnSpc>
                <a:spcPct val="120000"/>
              </a:lnSpc>
              <a:spcBef>
                <a:spcPts val="0"/>
              </a:spcBef>
              <a:spcAft>
                <a:spcPts val="600"/>
              </a:spcAft>
            </a:pPr>
            <a:r>
              <a:rPr lang="en-US" sz="2000">
                <a:cs typeface="Calibri"/>
              </a:rPr>
              <a:t>What happens next</a:t>
            </a:r>
          </a:p>
          <a:p>
            <a:pPr marL="457200" indent="-457200">
              <a:lnSpc>
                <a:spcPct val="120000"/>
              </a:lnSpc>
              <a:spcBef>
                <a:spcPts val="0"/>
              </a:spcBef>
              <a:spcAft>
                <a:spcPts val="600"/>
              </a:spcAft>
              <a:buFont typeface="+mj-lt"/>
              <a:buAutoNum type="arabicPeriod"/>
            </a:pPr>
            <a:r>
              <a:rPr lang="en-US" sz="2000">
                <a:solidFill>
                  <a:schemeClr val="tx1"/>
                </a:solidFill>
                <a:cs typeface="Calibri"/>
              </a:rPr>
              <a:t>Q&amp;A (30 minutes)</a:t>
            </a:r>
          </a:p>
          <a:p>
            <a:pPr marL="457200" indent="-457200">
              <a:lnSpc>
                <a:spcPct val="120000"/>
              </a:lnSpc>
              <a:spcBef>
                <a:spcPts val="0"/>
              </a:spcBef>
              <a:spcAft>
                <a:spcPts val="600"/>
              </a:spcAft>
              <a:buFont typeface="+mj-lt"/>
              <a:buAutoNum type="arabicPeriod"/>
            </a:pPr>
            <a:r>
              <a:rPr lang="en-US" sz="2000">
                <a:solidFill>
                  <a:schemeClr val="tx1"/>
                </a:solidFill>
                <a:cs typeface="Calibri"/>
              </a:rPr>
              <a:t>Close</a:t>
            </a:r>
          </a:p>
        </p:txBody>
      </p:sp>
    </p:spTree>
    <p:extLst>
      <p:ext uri="{BB962C8B-B14F-4D97-AF65-F5344CB8AC3E}">
        <p14:creationId xmlns:p14="http://schemas.microsoft.com/office/powerpoint/2010/main" val="985276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67866-0918-F43C-5741-FA25527058D6}"/>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9032C273-96F1-920F-40C9-A360DA09CC19}"/>
              </a:ext>
            </a:extLst>
          </p:cNvPr>
          <p:cNvPicPr>
            <a:picLocks noChangeAspect="1"/>
          </p:cNvPicPr>
          <p:nvPr/>
        </p:nvPicPr>
        <p:blipFill>
          <a:blip r:embed="rId3"/>
          <a:srcRect b="15825"/>
          <a:stretch>
            <a:fillRect/>
          </a:stretch>
        </p:blipFill>
        <p:spPr>
          <a:xfrm rot="1049379">
            <a:off x="1034630" y="3036570"/>
            <a:ext cx="2715202" cy="2651186"/>
          </a:xfrm>
          <a:prstGeom prst="rect">
            <a:avLst/>
          </a:prstGeom>
        </p:spPr>
      </p:pic>
      <p:sp>
        <p:nvSpPr>
          <p:cNvPr id="2" name="Title 1">
            <a:extLst>
              <a:ext uri="{FF2B5EF4-FFF2-40B4-BE49-F238E27FC236}">
                <a16:creationId xmlns:a16="http://schemas.microsoft.com/office/drawing/2014/main" id="{0D837749-5EB8-03E7-FA96-9757FC13E01F}"/>
              </a:ext>
            </a:extLst>
          </p:cNvPr>
          <p:cNvSpPr>
            <a:spLocks noGrp="1"/>
          </p:cNvSpPr>
          <p:nvPr>
            <p:ph type="title"/>
          </p:nvPr>
        </p:nvSpPr>
        <p:spPr/>
        <p:txBody>
          <a:bodyPr/>
          <a:lstStyle/>
          <a:p>
            <a:r>
              <a:rPr lang="en-US"/>
              <a:t>Our focus for this webinar</a:t>
            </a:r>
            <a:endParaRPr lang="mi-NZ"/>
          </a:p>
        </p:txBody>
      </p:sp>
      <p:sp>
        <p:nvSpPr>
          <p:cNvPr id="3" name="Text Placeholder 2">
            <a:extLst>
              <a:ext uri="{FF2B5EF4-FFF2-40B4-BE49-F238E27FC236}">
                <a16:creationId xmlns:a16="http://schemas.microsoft.com/office/drawing/2014/main" id="{D2FE063B-FDBC-259A-E954-D645312A0F44}"/>
              </a:ext>
            </a:extLst>
          </p:cNvPr>
          <p:cNvSpPr>
            <a:spLocks noGrp="1"/>
          </p:cNvSpPr>
          <p:nvPr>
            <p:ph type="body" sz="quarter" idx="13"/>
          </p:nvPr>
        </p:nvSpPr>
        <p:spPr>
          <a:xfrm>
            <a:off x="372618" y="1242870"/>
            <a:ext cx="3723289" cy="3259298"/>
          </a:xfrm>
        </p:spPr>
        <p:txBody>
          <a:bodyPr vert="horz" lIns="0" tIns="0" rIns="0" bIns="0" rtlCol="0" anchor="t">
            <a:normAutofit/>
          </a:bodyPr>
          <a:lstStyle/>
          <a:p>
            <a:pPr marL="0" indent="0">
              <a:lnSpc>
                <a:spcPct val="100000"/>
              </a:lnSpc>
              <a:spcBef>
                <a:spcPts val="0"/>
              </a:spcBef>
              <a:spcAft>
                <a:spcPts val="1200"/>
              </a:spcAft>
              <a:buNone/>
            </a:pPr>
            <a:r>
              <a:rPr lang="en-US" sz="1700" b="1"/>
              <a:t>This NZ ETS settings advice</a:t>
            </a:r>
            <a:endParaRPr lang="en-US" sz="1700"/>
          </a:p>
          <a:p>
            <a:pPr>
              <a:lnSpc>
                <a:spcPct val="100000"/>
              </a:lnSpc>
              <a:spcBef>
                <a:spcPts val="0"/>
              </a:spcBef>
              <a:spcAft>
                <a:spcPts val="1200"/>
              </a:spcAft>
            </a:pPr>
            <a:r>
              <a:rPr lang="en-US" sz="1500" b="1">
                <a:solidFill>
                  <a:schemeClr val="tx1"/>
                </a:solidFill>
              </a:rPr>
              <a:t>Narrow scope</a:t>
            </a:r>
            <a:r>
              <a:rPr lang="en-US" sz="1500">
                <a:solidFill>
                  <a:schemeClr val="tx1"/>
                </a:solidFill>
              </a:rPr>
              <a:t> – focused on aligning unit auction settings with NZ’s emissions targets. </a:t>
            </a:r>
          </a:p>
          <a:p>
            <a:pPr>
              <a:lnSpc>
                <a:spcPct val="100000"/>
              </a:lnSpc>
              <a:spcBef>
                <a:spcPts val="0"/>
              </a:spcBef>
              <a:spcAft>
                <a:spcPts val="1200"/>
              </a:spcAft>
            </a:pPr>
            <a:r>
              <a:rPr lang="en-US" sz="1500" b="1">
                <a:solidFill>
                  <a:schemeClr val="tx1"/>
                </a:solidFill>
              </a:rPr>
              <a:t>About operating the NZ ETS as well as possible</a:t>
            </a:r>
            <a:r>
              <a:rPr lang="en-US" sz="1500">
                <a:solidFill>
                  <a:schemeClr val="tx1"/>
                </a:solidFill>
              </a:rPr>
              <a:t> – given its current structure and current Government policy. </a:t>
            </a:r>
            <a:endParaRPr lang="en-US" sz="1800">
              <a:solidFill>
                <a:schemeClr val="tx1"/>
              </a:solidFill>
            </a:endParaRPr>
          </a:p>
        </p:txBody>
      </p:sp>
      <p:sp>
        <p:nvSpPr>
          <p:cNvPr id="4" name="Text Placeholder 2">
            <a:extLst>
              <a:ext uri="{FF2B5EF4-FFF2-40B4-BE49-F238E27FC236}">
                <a16:creationId xmlns:a16="http://schemas.microsoft.com/office/drawing/2014/main" id="{8759280D-816D-3980-8502-1C2E95297843}"/>
              </a:ext>
            </a:extLst>
          </p:cNvPr>
          <p:cNvSpPr txBox="1">
            <a:spLocks/>
          </p:cNvSpPr>
          <p:nvPr/>
        </p:nvSpPr>
        <p:spPr>
          <a:xfrm>
            <a:off x="4478471" y="1242870"/>
            <a:ext cx="3970283" cy="1488229"/>
          </a:xfrm>
          <a:prstGeom prst="rect">
            <a:avLst/>
          </a:prstGeom>
        </p:spPr>
        <p:txBody>
          <a:bodyPr vert="horz" lIns="0" tIns="0" rIns="0" bIns="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1200"/>
              </a:spcAft>
              <a:buFont typeface="Arial" panose="020B0604020202020204" pitchFamily="34" charset="0"/>
              <a:buNone/>
            </a:pPr>
            <a:r>
              <a:rPr lang="en-US" sz="1700" b="1"/>
              <a:t>Our other emissions reduction mahi</a:t>
            </a:r>
            <a:endParaRPr lang="en-US" sz="1700"/>
          </a:p>
          <a:p>
            <a:pPr>
              <a:lnSpc>
                <a:spcPct val="100000"/>
              </a:lnSpc>
              <a:spcBef>
                <a:spcPts val="0"/>
              </a:spcBef>
              <a:spcAft>
                <a:spcPts val="1200"/>
              </a:spcAft>
            </a:pPr>
            <a:r>
              <a:rPr lang="en-US" sz="1500" b="1">
                <a:solidFill>
                  <a:schemeClr val="tx1"/>
                </a:solidFill>
              </a:rPr>
              <a:t>Addresses bigger picture climate policy issues </a:t>
            </a:r>
            <a:r>
              <a:rPr lang="en-US" sz="1500">
                <a:solidFill>
                  <a:schemeClr val="tx1"/>
                </a:solidFill>
              </a:rPr>
              <a:t>– </a:t>
            </a:r>
            <a:r>
              <a:rPr lang="en-US" sz="1500" err="1">
                <a:solidFill>
                  <a:schemeClr val="tx1"/>
                </a:solidFill>
              </a:rPr>
              <a:t>eg</a:t>
            </a:r>
            <a:r>
              <a:rPr lang="en-US" sz="1500">
                <a:solidFill>
                  <a:schemeClr val="tx1"/>
                </a:solidFill>
              </a:rPr>
              <a:t>, the level of targets, how to achieve them, and NZ ETS overall role and structure.</a:t>
            </a:r>
          </a:p>
          <a:p>
            <a:pPr>
              <a:lnSpc>
                <a:spcPct val="100000"/>
              </a:lnSpc>
              <a:spcBef>
                <a:spcPts val="0"/>
              </a:spcBef>
              <a:spcAft>
                <a:spcPts val="1200"/>
              </a:spcAft>
            </a:pPr>
            <a:r>
              <a:rPr lang="en-US" sz="1500" b="1">
                <a:solidFill>
                  <a:schemeClr val="tx1"/>
                </a:solidFill>
              </a:rPr>
              <a:t>Monitors progress</a:t>
            </a:r>
            <a:endParaRPr lang="en-US" sz="1500">
              <a:solidFill>
                <a:schemeClr val="tx1"/>
              </a:solidFill>
            </a:endParaRPr>
          </a:p>
        </p:txBody>
      </p:sp>
      <p:grpSp>
        <p:nvGrpSpPr>
          <p:cNvPr id="5" name="Group 4">
            <a:extLst>
              <a:ext uri="{FF2B5EF4-FFF2-40B4-BE49-F238E27FC236}">
                <a16:creationId xmlns:a16="http://schemas.microsoft.com/office/drawing/2014/main" id="{DC5285E1-6FBF-BB95-5A32-73845E9F2B5A}"/>
              </a:ext>
            </a:extLst>
          </p:cNvPr>
          <p:cNvGrpSpPr/>
          <p:nvPr/>
        </p:nvGrpSpPr>
        <p:grpSpPr>
          <a:xfrm>
            <a:off x="6801868" y="2872519"/>
            <a:ext cx="2008997" cy="2034623"/>
            <a:chOff x="4599383" y="2589305"/>
            <a:chExt cx="2008997" cy="2034623"/>
          </a:xfrm>
        </p:grpSpPr>
        <p:pic>
          <p:nvPicPr>
            <p:cNvPr id="8" name="Picture 7">
              <a:extLst>
                <a:ext uri="{FF2B5EF4-FFF2-40B4-BE49-F238E27FC236}">
                  <a16:creationId xmlns:a16="http://schemas.microsoft.com/office/drawing/2014/main" id="{F30D5A8E-76F9-821E-9394-9017D5B7FF28}"/>
                </a:ext>
              </a:extLst>
            </p:cNvPr>
            <p:cNvPicPr>
              <a:picLocks noChangeAspect="1"/>
            </p:cNvPicPr>
            <p:nvPr/>
          </p:nvPicPr>
          <p:blipFill>
            <a:blip r:embed="rId4"/>
            <a:srcRect l="12056" t="22731" r="24979" b="58121"/>
            <a:stretch>
              <a:fillRect/>
            </a:stretch>
          </p:blipFill>
          <p:spPr>
            <a:xfrm>
              <a:off x="4599384" y="3760734"/>
              <a:ext cx="2008996" cy="863194"/>
            </a:xfrm>
            <a:prstGeom prst="rect">
              <a:avLst/>
            </a:prstGeom>
          </p:spPr>
        </p:pic>
        <p:pic>
          <p:nvPicPr>
            <p:cNvPr id="10" name="Picture 9">
              <a:extLst>
                <a:ext uri="{FF2B5EF4-FFF2-40B4-BE49-F238E27FC236}">
                  <a16:creationId xmlns:a16="http://schemas.microsoft.com/office/drawing/2014/main" id="{E7337C6F-A5D0-3A65-9FFC-135F71F3EC2C}"/>
                </a:ext>
              </a:extLst>
            </p:cNvPr>
            <p:cNvPicPr>
              <a:picLocks noChangeAspect="1"/>
            </p:cNvPicPr>
            <p:nvPr/>
          </p:nvPicPr>
          <p:blipFill>
            <a:blip r:embed="rId5"/>
            <a:srcRect l="12750" t="18139" r="15166" b="56615"/>
            <a:stretch>
              <a:fillRect/>
            </a:stretch>
          </p:blipFill>
          <p:spPr>
            <a:xfrm>
              <a:off x="4599383" y="2589305"/>
              <a:ext cx="2008996" cy="994171"/>
            </a:xfrm>
            <a:prstGeom prst="rect">
              <a:avLst/>
            </a:prstGeom>
          </p:spPr>
        </p:pic>
      </p:grpSp>
      <p:pic>
        <p:nvPicPr>
          <p:cNvPr id="18" name="Picture 17">
            <a:extLst>
              <a:ext uri="{FF2B5EF4-FFF2-40B4-BE49-F238E27FC236}">
                <a16:creationId xmlns:a16="http://schemas.microsoft.com/office/drawing/2014/main" id="{A79DA2C5-2201-A7A0-CACE-C2BC717308A6}"/>
              </a:ext>
            </a:extLst>
          </p:cNvPr>
          <p:cNvPicPr>
            <a:picLocks noChangeAspect="1"/>
          </p:cNvPicPr>
          <p:nvPr/>
        </p:nvPicPr>
        <p:blipFill>
          <a:blip r:embed="rId6"/>
          <a:stretch>
            <a:fillRect/>
          </a:stretch>
        </p:blipFill>
        <p:spPr>
          <a:xfrm>
            <a:off x="4478471" y="2872518"/>
            <a:ext cx="2115883" cy="994171"/>
          </a:xfrm>
          <a:prstGeom prst="rect">
            <a:avLst/>
          </a:prstGeom>
        </p:spPr>
      </p:pic>
      <p:sp>
        <p:nvSpPr>
          <p:cNvPr id="6" name="TextBox 5">
            <a:extLst>
              <a:ext uri="{FF2B5EF4-FFF2-40B4-BE49-F238E27FC236}">
                <a16:creationId xmlns:a16="http://schemas.microsoft.com/office/drawing/2014/main" id="{E748EDF3-215A-8B12-2A59-1C504735AFFD}"/>
              </a:ext>
            </a:extLst>
          </p:cNvPr>
          <p:cNvSpPr txBox="1"/>
          <p:nvPr/>
        </p:nvSpPr>
        <p:spPr>
          <a:xfrm rot="20963635">
            <a:off x="4643790" y="4330537"/>
            <a:ext cx="1825541" cy="307777"/>
          </a:xfrm>
          <a:prstGeom prst="rect">
            <a:avLst/>
          </a:prstGeom>
          <a:noFill/>
        </p:spPr>
        <p:txBody>
          <a:bodyPr wrap="square" rtlCol="0">
            <a:spAutoFit/>
          </a:bodyPr>
          <a:lstStyle/>
          <a:p>
            <a:r>
              <a:rPr lang="en-US" sz="1400" b="1" i="1">
                <a:solidFill>
                  <a:schemeClr val="accent6">
                    <a:lumMod val="75000"/>
                  </a:schemeClr>
                </a:solidFill>
              </a:rPr>
              <a:t>Updates coming</a:t>
            </a:r>
            <a:endParaRPr lang="en-NZ" sz="1400" b="1" i="1">
              <a:solidFill>
                <a:schemeClr val="accent6">
                  <a:lumMod val="75000"/>
                </a:schemeClr>
              </a:solidFill>
            </a:endParaRPr>
          </a:p>
        </p:txBody>
      </p:sp>
      <p:sp>
        <p:nvSpPr>
          <p:cNvPr id="7" name="TextBox 6">
            <a:extLst>
              <a:ext uri="{FF2B5EF4-FFF2-40B4-BE49-F238E27FC236}">
                <a16:creationId xmlns:a16="http://schemas.microsoft.com/office/drawing/2014/main" id="{6D1476E7-7171-DA5C-4E87-BFDDDD53B7D6}"/>
              </a:ext>
            </a:extLst>
          </p:cNvPr>
          <p:cNvSpPr txBox="1"/>
          <p:nvPr/>
        </p:nvSpPr>
        <p:spPr>
          <a:xfrm rot="20846894">
            <a:off x="5643307" y="3574410"/>
            <a:ext cx="1033713" cy="307777"/>
          </a:xfrm>
          <a:prstGeom prst="rect">
            <a:avLst/>
          </a:prstGeom>
          <a:noFill/>
        </p:spPr>
        <p:txBody>
          <a:bodyPr wrap="square" rtlCol="0">
            <a:spAutoFit/>
          </a:bodyPr>
          <a:lstStyle/>
          <a:p>
            <a:r>
              <a:rPr lang="en-US" sz="1400" b="1" i="1">
                <a:solidFill>
                  <a:schemeClr val="accent6">
                    <a:lumMod val="75000"/>
                  </a:schemeClr>
                </a:solidFill>
              </a:rPr>
              <a:t>July 2026</a:t>
            </a:r>
            <a:endParaRPr lang="en-NZ" sz="1400" b="1" i="1">
              <a:solidFill>
                <a:schemeClr val="accent6">
                  <a:lumMod val="75000"/>
                </a:schemeClr>
              </a:solidFill>
            </a:endParaRPr>
          </a:p>
        </p:txBody>
      </p:sp>
      <p:sp>
        <p:nvSpPr>
          <p:cNvPr id="9" name="TextBox 8">
            <a:extLst>
              <a:ext uri="{FF2B5EF4-FFF2-40B4-BE49-F238E27FC236}">
                <a16:creationId xmlns:a16="http://schemas.microsoft.com/office/drawing/2014/main" id="{327F10FC-CCB1-D31A-2750-9C220B9AE84D}"/>
              </a:ext>
            </a:extLst>
          </p:cNvPr>
          <p:cNvSpPr txBox="1"/>
          <p:nvPr/>
        </p:nvSpPr>
        <p:spPr>
          <a:xfrm rot="20846894">
            <a:off x="6314696" y="4195633"/>
            <a:ext cx="1170275" cy="523220"/>
          </a:xfrm>
          <a:prstGeom prst="rect">
            <a:avLst/>
          </a:prstGeom>
          <a:noFill/>
        </p:spPr>
        <p:txBody>
          <a:bodyPr wrap="square" rtlCol="0">
            <a:spAutoFit/>
          </a:bodyPr>
          <a:lstStyle/>
          <a:p>
            <a:r>
              <a:rPr lang="en-US" sz="1400" b="1" i="1">
                <a:solidFill>
                  <a:schemeClr val="accent6">
                    <a:lumMod val="75000"/>
                  </a:schemeClr>
                </a:solidFill>
              </a:rPr>
              <a:t>March</a:t>
            </a:r>
            <a:br>
              <a:rPr lang="en-US" sz="1400" b="1" i="1">
                <a:solidFill>
                  <a:schemeClr val="accent6">
                    <a:lumMod val="75000"/>
                  </a:schemeClr>
                </a:solidFill>
              </a:rPr>
            </a:br>
            <a:r>
              <a:rPr lang="en-US" sz="1400" b="1" i="1">
                <a:solidFill>
                  <a:schemeClr val="accent6">
                    <a:lumMod val="75000"/>
                  </a:schemeClr>
                </a:solidFill>
              </a:rPr>
              <a:t>2027</a:t>
            </a:r>
            <a:endParaRPr lang="en-NZ" sz="1400" b="1" i="1">
              <a:solidFill>
                <a:schemeClr val="accent6">
                  <a:lumMod val="75000"/>
                </a:schemeClr>
              </a:solidFill>
            </a:endParaRPr>
          </a:p>
        </p:txBody>
      </p:sp>
      <p:cxnSp>
        <p:nvCxnSpPr>
          <p:cNvPr id="15" name="Straight Arrow Connector 14">
            <a:extLst>
              <a:ext uri="{FF2B5EF4-FFF2-40B4-BE49-F238E27FC236}">
                <a16:creationId xmlns:a16="http://schemas.microsoft.com/office/drawing/2014/main" id="{27C59FF6-3755-FF20-0C2B-561057AC8033}"/>
              </a:ext>
            </a:extLst>
          </p:cNvPr>
          <p:cNvCxnSpPr>
            <a:cxnSpLocks/>
          </p:cNvCxnSpPr>
          <p:nvPr/>
        </p:nvCxnSpPr>
        <p:spPr>
          <a:xfrm flipV="1">
            <a:off x="5946841" y="3880978"/>
            <a:ext cx="124053" cy="459094"/>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02DBCB4-F6FC-FCB6-BD5C-22DD7B0FADE2}"/>
              </a:ext>
            </a:extLst>
          </p:cNvPr>
          <p:cNvCxnSpPr>
            <a:cxnSpLocks/>
            <a:endCxn id="9" idx="1"/>
          </p:cNvCxnSpPr>
          <p:nvPr/>
        </p:nvCxnSpPr>
        <p:spPr>
          <a:xfrm>
            <a:off x="5994014" y="4457243"/>
            <a:ext cx="334667" cy="127163"/>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810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83052CA-1F3B-B11C-BCED-2E930FE07BB4}"/>
              </a:ext>
            </a:extLst>
          </p:cNvPr>
          <p:cNvSpPr>
            <a:spLocks noGrp="1"/>
          </p:cNvSpPr>
          <p:nvPr/>
        </p:nvSpPr>
        <p:spPr>
          <a:xfrm>
            <a:off x="372618" y="273844"/>
            <a:ext cx="8142732" cy="994172"/>
          </a:xfrm>
          <a:prstGeom prst="rect">
            <a:avLst/>
          </a:prstGeom>
        </p:spPr>
        <p:txBody>
          <a:bodyPr vert="horz" lIns="0" tIns="0" rIns="0" bIns="0" rtlCol="0" anchor="ctr">
            <a:normAutofit/>
          </a:bodyPr>
          <a:lstStyle>
            <a:lvl1pPr algn="l" defTabSz="685800" rtl="0" eaLnBrk="1" latinLnBrk="0" hangingPunct="1">
              <a:lnSpc>
                <a:spcPct val="90000"/>
              </a:lnSpc>
              <a:spcBef>
                <a:spcPct val="0"/>
              </a:spcBef>
              <a:buNone/>
              <a:defRPr sz="2400" b="1" kern="1200">
                <a:solidFill>
                  <a:schemeClr val="tx2"/>
                </a:solidFill>
                <a:latin typeface="+mn-lt"/>
                <a:ea typeface="+mj-ea"/>
                <a:cs typeface="+mj-cs"/>
              </a:defRPr>
            </a:lvl1pPr>
          </a:lstStyle>
          <a:p>
            <a:r>
              <a:rPr lang="en-NZ"/>
              <a:t>Framework in the Climate Change Response Act (2002)</a:t>
            </a:r>
          </a:p>
        </p:txBody>
      </p:sp>
      <p:sp>
        <p:nvSpPr>
          <p:cNvPr id="5" name="Text Placeholder 2">
            <a:extLst>
              <a:ext uri="{FF2B5EF4-FFF2-40B4-BE49-F238E27FC236}">
                <a16:creationId xmlns:a16="http://schemas.microsoft.com/office/drawing/2014/main" id="{70F610CC-282E-A05B-8343-1146B9F80872}"/>
              </a:ext>
            </a:extLst>
          </p:cNvPr>
          <p:cNvSpPr>
            <a:spLocks noGrp="1"/>
          </p:cNvSpPr>
          <p:nvPr/>
        </p:nvSpPr>
        <p:spPr>
          <a:xfrm>
            <a:off x="372618" y="1447399"/>
            <a:ext cx="4325112" cy="3354146"/>
          </a:xfrm>
          <a:prstGeom prst="rect">
            <a:avLst/>
          </a:prstGeom>
        </p:spPr>
        <p:txBody>
          <a:bodyPr vert="horz" lIns="0" tIns="0" rIns="0" bIns="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Aft>
                <a:spcPts val="600"/>
              </a:spcAft>
            </a:pPr>
            <a:r>
              <a:rPr lang="en-NZ" sz="1800">
                <a:solidFill>
                  <a:schemeClr val="tx1"/>
                </a:solidFill>
              </a:rPr>
              <a:t>NZ ETS is a tool that acts as a messenger between emissions reduction targets and the economy.</a:t>
            </a:r>
          </a:p>
          <a:p>
            <a:pPr>
              <a:lnSpc>
                <a:spcPct val="100000"/>
              </a:lnSpc>
              <a:spcAft>
                <a:spcPts val="600"/>
              </a:spcAft>
            </a:pPr>
            <a:r>
              <a:rPr lang="en-NZ" sz="1800">
                <a:solidFill>
                  <a:schemeClr val="tx1"/>
                </a:solidFill>
              </a:rPr>
              <a:t>Emissions budgets are the key targets guiding domestic reduction efforts. </a:t>
            </a:r>
          </a:p>
          <a:p>
            <a:pPr>
              <a:lnSpc>
                <a:spcPct val="100000"/>
              </a:lnSpc>
              <a:spcAft>
                <a:spcPts val="600"/>
              </a:spcAft>
            </a:pPr>
            <a:r>
              <a:rPr lang="en-NZ" sz="1800">
                <a:solidFill>
                  <a:schemeClr val="tx1"/>
                </a:solidFill>
              </a:rPr>
              <a:t>Emissions budgets and 2050 target are the climate targets that guide our advice on </a:t>
            </a:r>
            <a:br>
              <a:rPr lang="en-NZ" sz="1800">
                <a:solidFill>
                  <a:schemeClr val="tx1"/>
                </a:solidFill>
              </a:rPr>
            </a:br>
            <a:r>
              <a:rPr lang="en-NZ" sz="1800">
                <a:solidFill>
                  <a:schemeClr val="tx1"/>
                </a:solidFill>
              </a:rPr>
              <a:t>NZ ETS settings. </a:t>
            </a:r>
            <a:endParaRPr lang="en-NZ" sz="2000">
              <a:solidFill>
                <a:schemeClr val="tx1"/>
              </a:solidFill>
            </a:endParaRPr>
          </a:p>
        </p:txBody>
      </p:sp>
      <p:pic>
        <p:nvPicPr>
          <p:cNvPr id="2" name="Picture 1">
            <a:extLst>
              <a:ext uri="{FF2B5EF4-FFF2-40B4-BE49-F238E27FC236}">
                <a16:creationId xmlns:a16="http://schemas.microsoft.com/office/drawing/2014/main" id="{1D51A596-D906-3963-A5A6-12C0FDB09C94}"/>
              </a:ext>
            </a:extLst>
          </p:cNvPr>
          <p:cNvPicPr>
            <a:picLocks noChangeAspect="1"/>
          </p:cNvPicPr>
          <p:nvPr/>
        </p:nvPicPr>
        <p:blipFill>
          <a:blip r:embed="rId3" cstate="print">
            <a:clrChange>
              <a:clrFrom>
                <a:srgbClr val="E8F3F8"/>
              </a:clrFrom>
              <a:clrTo>
                <a:srgbClr val="E8F3F8">
                  <a:alpha val="0"/>
                </a:srgbClr>
              </a:clrTo>
            </a:clrChange>
            <a:extLst>
              <a:ext uri="{28A0092B-C50C-407E-A947-70E740481C1C}">
                <a14:useLocalDpi xmlns:a14="http://schemas.microsoft.com/office/drawing/2010/main" val="0"/>
              </a:ext>
            </a:extLst>
          </a:blip>
          <a:stretch>
            <a:fillRect/>
          </a:stretch>
        </p:blipFill>
        <p:spPr>
          <a:xfrm>
            <a:off x="4328454" y="984331"/>
            <a:ext cx="4394008" cy="4364909"/>
          </a:xfrm>
          <a:prstGeom prst="rect">
            <a:avLst/>
          </a:prstGeom>
        </p:spPr>
      </p:pic>
      <p:sp>
        <p:nvSpPr>
          <p:cNvPr id="3" name="Oval 2">
            <a:extLst>
              <a:ext uri="{FF2B5EF4-FFF2-40B4-BE49-F238E27FC236}">
                <a16:creationId xmlns:a16="http://schemas.microsoft.com/office/drawing/2014/main" id="{4B151B59-E423-86E4-D574-0220B7F8D92C}"/>
              </a:ext>
            </a:extLst>
          </p:cNvPr>
          <p:cNvSpPr/>
          <p:nvPr/>
        </p:nvSpPr>
        <p:spPr>
          <a:xfrm>
            <a:off x="5581291" y="2130726"/>
            <a:ext cx="992037" cy="698739"/>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50475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99A58-EA1B-214B-D7D6-D7C99EF8A79F}"/>
              </a:ext>
            </a:extLst>
          </p:cNvPr>
          <p:cNvSpPr>
            <a:spLocks noGrp="1"/>
          </p:cNvSpPr>
          <p:nvPr>
            <p:ph type="title"/>
          </p:nvPr>
        </p:nvSpPr>
        <p:spPr/>
        <p:txBody>
          <a:bodyPr/>
          <a:lstStyle/>
          <a:p>
            <a:r>
              <a:rPr lang="en-US"/>
              <a:t>Wider context</a:t>
            </a:r>
            <a:endParaRPr lang="en-NZ"/>
          </a:p>
        </p:txBody>
      </p:sp>
      <p:sp>
        <p:nvSpPr>
          <p:cNvPr id="3" name="Text Placeholder 2">
            <a:extLst>
              <a:ext uri="{FF2B5EF4-FFF2-40B4-BE49-F238E27FC236}">
                <a16:creationId xmlns:a16="http://schemas.microsoft.com/office/drawing/2014/main" id="{822E22D9-A020-4E30-17B2-67C4DE718ACE}"/>
              </a:ext>
            </a:extLst>
          </p:cNvPr>
          <p:cNvSpPr>
            <a:spLocks noGrp="1"/>
          </p:cNvSpPr>
          <p:nvPr>
            <p:ph type="body" sz="quarter" idx="13"/>
          </p:nvPr>
        </p:nvSpPr>
        <p:spPr>
          <a:xfrm>
            <a:off x="372619" y="1587050"/>
            <a:ext cx="3158522" cy="3052275"/>
          </a:xfrm>
        </p:spPr>
        <p:txBody>
          <a:bodyPr>
            <a:noAutofit/>
          </a:bodyPr>
          <a:lstStyle/>
          <a:p>
            <a:pPr>
              <a:lnSpc>
                <a:spcPct val="100000"/>
              </a:lnSpc>
              <a:spcBef>
                <a:spcPts val="0"/>
              </a:spcBef>
              <a:spcAft>
                <a:spcPts val="600"/>
              </a:spcAft>
            </a:pPr>
            <a:r>
              <a:rPr lang="en-US" sz="1800">
                <a:solidFill>
                  <a:schemeClr val="tx1"/>
                </a:solidFill>
              </a:rPr>
              <a:t>Emissions pricing is effective and widely used – globally there are </a:t>
            </a:r>
            <a:r>
              <a:rPr lang="en-US" sz="1800" b="1">
                <a:solidFill>
                  <a:schemeClr val="tx1"/>
                </a:solidFill>
              </a:rPr>
              <a:t>37</a:t>
            </a:r>
            <a:r>
              <a:rPr lang="en-US" sz="1800">
                <a:solidFill>
                  <a:schemeClr val="tx1"/>
                </a:solidFill>
              </a:rPr>
              <a:t> ETSs + </a:t>
            </a:r>
            <a:r>
              <a:rPr lang="en-US" sz="1800" b="1">
                <a:solidFill>
                  <a:schemeClr val="tx1"/>
                </a:solidFill>
              </a:rPr>
              <a:t>20</a:t>
            </a:r>
            <a:r>
              <a:rPr lang="en-US" sz="1800">
                <a:solidFill>
                  <a:schemeClr val="tx1"/>
                </a:solidFill>
              </a:rPr>
              <a:t> more in development, plus other carbon levies</a:t>
            </a:r>
          </a:p>
          <a:p>
            <a:pPr>
              <a:lnSpc>
                <a:spcPct val="100000"/>
              </a:lnSpc>
              <a:spcBef>
                <a:spcPts val="0"/>
              </a:spcBef>
              <a:spcAft>
                <a:spcPts val="600"/>
              </a:spcAft>
            </a:pPr>
            <a:r>
              <a:rPr lang="en-NZ" sz="1800">
                <a:solidFill>
                  <a:schemeClr val="tx1"/>
                </a:solidFill>
              </a:rPr>
              <a:t>Purpose: </a:t>
            </a:r>
            <a:r>
              <a:rPr lang="en-US" sz="1800">
                <a:solidFill>
                  <a:schemeClr val="tx1"/>
                </a:solidFill>
              </a:rPr>
              <a:t>encourage the shift to low-emissions options through </a:t>
            </a:r>
            <a:r>
              <a:rPr lang="en-US" sz="1800" b="1">
                <a:solidFill>
                  <a:schemeClr val="tx1"/>
                </a:solidFill>
              </a:rPr>
              <a:t>gradual</a:t>
            </a:r>
            <a:r>
              <a:rPr lang="en-US" sz="1800">
                <a:solidFill>
                  <a:schemeClr val="tx1"/>
                </a:solidFill>
              </a:rPr>
              <a:t> and </a:t>
            </a:r>
            <a:r>
              <a:rPr lang="en-US" sz="1800" b="1">
                <a:solidFill>
                  <a:schemeClr val="tx1"/>
                </a:solidFill>
              </a:rPr>
              <a:t>steady</a:t>
            </a:r>
            <a:r>
              <a:rPr lang="en-US" sz="1800">
                <a:solidFill>
                  <a:schemeClr val="tx1"/>
                </a:solidFill>
              </a:rPr>
              <a:t> price rise over time</a:t>
            </a:r>
            <a:endParaRPr lang="en-NZ" sz="1800">
              <a:solidFill>
                <a:schemeClr val="tx1"/>
              </a:solidFill>
            </a:endParaRPr>
          </a:p>
        </p:txBody>
      </p:sp>
      <p:pic>
        <p:nvPicPr>
          <p:cNvPr id="10" name="Picture 9">
            <a:extLst>
              <a:ext uri="{FF2B5EF4-FFF2-40B4-BE49-F238E27FC236}">
                <a16:creationId xmlns:a16="http://schemas.microsoft.com/office/drawing/2014/main" id="{E906039E-73BD-F479-5935-943E8A9B7845}"/>
              </a:ext>
            </a:extLst>
          </p:cNvPr>
          <p:cNvPicPr>
            <a:picLocks noChangeAspect="1"/>
          </p:cNvPicPr>
          <p:nvPr/>
        </p:nvPicPr>
        <p:blipFill>
          <a:blip r:embed="rId3">
            <a:clrChange>
              <a:clrFrom>
                <a:srgbClr val="F1F4F6"/>
              </a:clrFrom>
              <a:clrTo>
                <a:srgbClr val="F1F4F6">
                  <a:alpha val="0"/>
                </a:srgbClr>
              </a:clrTo>
            </a:clrChange>
          </a:blip>
          <a:srcRect l="153"/>
          <a:stretch>
            <a:fillRect/>
          </a:stretch>
        </p:blipFill>
        <p:spPr>
          <a:xfrm>
            <a:off x="3735423" y="1268016"/>
            <a:ext cx="5215262" cy="2479796"/>
          </a:xfrm>
          <a:prstGeom prst="rect">
            <a:avLst/>
          </a:prstGeom>
        </p:spPr>
      </p:pic>
      <p:pic>
        <p:nvPicPr>
          <p:cNvPr id="13" name="Picture 12">
            <a:extLst>
              <a:ext uri="{FF2B5EF4-FFF2-40B4-BE49-F238E27FC236}">
                <a16:creationId xmlns:a16="http://schemas.microsoft.com/office/drawing/2014/main" id="{9AF4315E-A1F7-E8B8-FDAF-6E17E6A52E68}"/>
              </a:ext>
            </a:extLst>
          </p:cNvPr>
          <p:cNvPicPr>
            <a:picLocks noChangeAspect="1"/>
          </p:cNvPicPr>
          <p:nvPr/>
        </p:nvPicPr>
        <p:blipFill>
          <a:blip r:embed="rId4">
            <a:clrChange>
              <a:clrFrom>
                <a:srgbClr val="FFFFFF"/>
              </a:clrFrom>
              <a:clrTo>
                <a:srgbClr val="FFFFFF">
                  <a:alpha val="0"/>
                </a:srgbClr>
              </a:clrTo>
            </a:clrChange>
          </a:blip>
          <a:srcRect l="3047" t="13928" r="3045" b="7862"/>
          <a:stretch>
            <a:fillRect/>
          </a:stretch>
        </p:blipFill>
        <p:spPr>
          <a:xfrm>
            <a:off x="3735423" y="3852191"/>
            <a:ext cx="4322096" cy="876425"/>
          </a:xfrm>
          <a:prstGeom prst="rect">
            <a:avLst/>
          </a:prstGeom>
        </p:spPr>
      </p:pic>
      <p:sp>
        <p:nvSpPr>
          <p:cNvPr id="14" name="TextBox 13">
            <a:extLst>
              <a:ext uri="{FF2B5EF4-FFF2-40B4-BE49-F238E27FC236}">
                <a16:creationId xmlns:a16="http://schemas.microsoft.com/office/drawing/2014/main" id="{24F171F1-143A-7DA5-5543-2BCCE0786867}"/>
              </a:ext>
            </a:extLst>
          </p:cNvPr>
          <p:cNvSpPr txBox="1"/>
          <p:nvPr/>
        </p:nvSpPr>
        <p:spPr>
          <a:xfrm>
            <a:off x="3735423" y="4728616"/>
            <a:ext cx="4349973" cy="276999"/>
          </a:xfrm>
          <a:prstGeom prst="rect">
            <a:avLst/>
          </a:prstGeom>
          <a:noFill/>
        </p:spPr>
        <p:txBody>
          <a:bodyPr wrap="none" rtlCol="0">
            <a:spAutoFit/>
          </a:bodyPr>
          <a:lstStyle/>
          <a:p>
            <a:r>
              <a:rPr lang="en-US" sz="1200" i="1"/>
              <a:t>Source: World Bank. 2025. State and Trends of Carbon Pricing 2025</a:t>
            </a:r>
            <a:endParaRPr lang="en-NZ" sz="1200" i="1"/>
          </a:p>
        </p:txBody>
      </p:sp>
    </p:spTree>
    <p:extLst>
      <p:ext uri="{BB962C8B-B14F-4D97-AF65-F5344CB8AC3E}">
        <p14:creationId xmlns:p14="http://schemas.microsoft.com/office/powerpoint/2010/main" val="809347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ar graph with text&#10;&#10;Description automatically generated">
            <a:extLst>
              <a:ext uri="{FF2B5EF4-FFF2-40B4-BE49-F238E27FC236}">
                <a16:creationId xmlns:a16="http://schemas.microsoft.com/office/drawing/2014/main" id="{1F21C0E4-14F9-E410-7125-5A06FCE690A6}"/>
              </a:ext>
            </a:extLst>
          </p:cNvPr>
          <p:cNvPicPr>
            <a:picLocks noChangeAspect="1"/>
          </p:cNvPicPr>
          <p:nvPr/>
        </p:nvPicPr>
        <p:blipFill>
          <a:blip r:embed="rId3"/>
          <a:stretch>
            <a:fillRect/>
          </a:stretch>
        </p:blipFill>
        <p:spPr>
          <a:xfrm>
            <a:off x="-1" y="1268016"/>
            <a:ext cx="6181726" cy="3648890"/>
          </a:xfrm>
          <a:prstGeom prst="rect">
            <a:avLst/>
          </a:prstGeom>
        </p:spPr>
      </p:pic>
      <p:sp>
        <p:nvSpPr>
          <p:cNvPr id="5" name="Title 1">
            <a:extLst>
              <a:ext uri="{FF2B5EF4-FFF2-40B4-BE49-F238E27FC236}">
                <a16:creationId xmlns:a16="http://schemas.microsoft.com/office/drawing/2014/main" id="{F929F6CE-F2ED-417E-A41E-48A20C2618F2}"/>
              </a:ext>
            </a:extLst>
          </p:cNvPr>
          <p:cNvSpPr>
            <a:spLocks noGrp="1"/>
          </p:cNvSpPr>
          <p:nvPr/>
        </p:nvSpPr>
        <p:spPr>
          <a:xfrm>
            <a:off x="372618" y="273844"/>
            <a:ext cx="8142732" cy="994172"/>
          </a:xfrm>
          <a:prstGeom prst="rect">
            <a:avLst/>
          </a:prstGeom>
        </p:spPr>
        <p:txBody>
          <a:bodyPr vert="horz" lIns="0" tIns="0" rIns="0" bIns="0" rtlCol="0" anchor="ctr">
            <a:normAutofit/>
          </a:bodyPr>
          <a:lstStyle>
            <a:lvl1pPr algn="l" defTabSz="685800" rtl="0" eaLnBrk="1" latinLnBrk="0" hangingPunct="1">
              <a:lnSpc>
                <a:spcPct val="90000"/>
              </a:lnSpc>
              <a:spcBef>
                <a:spcPct val="0"/>
              </a:spcBef>
              <a:buNone/>
              <a:defRPr sz="2400" b="1" kern="1200">
                <a:solidFill>
                  <a:schemeClr val="tx2"/>
                </a:solidFill>
                <a:latin typeface="+mn-lt"/>
                <a:ea typeface="+mj-ea"/>
                <a:cs typeface="+mj-cs"/>
              </a:defRPr>
            </a:lvl1pPr>
          </a:lstStyle>
          <a:p>
            <a:r>
              <a:rPr lang="en-US"/>
              <a:t>Context: Approach to managing NZ ETS settings</a:t>
            </a:r>
          </a:p>
        </p:txBody>
      </p:sp>
      <p:sp>
        <p:nvSpPr>
          <p:cNvPr id="6" name="TextBox 2">
            <a:extLst>
              <a:ext uri="{FF2B5EF4-FFF2-40B4-BE49-F238E27FC236}">
                <a16:creationId xmlns:a16="http://schemas.microsoft.com/office/drawing/2014/main" id="{329E556E-C807-E250-1A60-89101184463E}"/>
              </a:ext>
            </a:extLst>
          </p:cNvPr>
          <p:cNvSpPr txBox="1"/>
          <p:nvPr/>
        </p:nvSpPr>
        <p:spPr>
          <a:xfrm>
            <a:off x="6135231" y="1783169"/>
            <a:ext cx="2745297" cy="22365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71450" indent="-171450">
              <a:lnSpc>
                <a:spcPct val="90000"/>
              </a:lnSpc>
              <a:spcBef>
                <a:spcPts val="750"/>
              </a:spcBef>
              <a:spcAft>
                <a:spcPts val="750"/>
              </a:spcAft>
              <a:buFont typeface="Arial,Sans-Serif"/>
              <a:buChar char="•"/>
            </a:pPr>
            <a:r>
              <a:rPr lang="en-US" sz="2000">
                <a:cs typeface="Arial"/>
              </a:rPr>
              <a:t>NZ ETS settings must accord with emissions budgets and the 2050 target.  </a:t>
            </a:r>
          </a:p>
          <a:p>
            <a:pPr marL="171450" indent="-171450">
              <a:lnSpc>
                <a:spcPct val="90000"/>
              </a:lnSpc>
              <a:spcBef>
                <a:spcPts val="750"/>
              </a:spcBef>
              <a:spcAft>
                <a:spcPts val="750"/>
              </a:spcAft>
              <a:buFont typeface="Arial,Sans-Serif"/>
              <a:buChar char="•"/>
            </a:pPr>
            <a:r>
              <a:rPr lang="en-US" sz="2000">
                <a:cs typeface="Arial"/>
              </a:rPr>
              <a:t>Annual review of NZ ETS settings allows adaptive management.</a:t>
            </a:r>
            <a:endParaRPr lang="en-US" sz="2000">
              <a:ea typeface="Calibri"/>
              <a:cs typeface="Arial"/>
            </a:endParaRPr>
          </a:p>
        </p:txBody>
      </p:sp>
      <p:sp>
        <p:nvSpPr>
          <p:cNvPr id="7" name="TextBox 11">
            <a:extLst>
              <a:ext uri="{FF2B5EF4-FFF2-40B4-BE49-F238E27FC236}">
                <a16:creationId xmlns:a16="http://schemas.microsoft.com/office/drawing/2014/main" id="{31EC8594-1A0E-A791-5944-DB36527BAE21}"/>
              </a:ext>
            </a:extLst>
          </p:cNvPr>
          <p:cNvSpPr txBox="1"/>
          <p:nvPr/>
        </p:nvSpPr>
        <p:spPr>
          <a:xfrm>
            <a:off x="317913" y="1294919"/>
            <a:ext cx="6181726"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400" b="1">
                <a:solidFill>
                  <a:schemeClr val="tx2"/>
                </a:solidFill>
                <a:ea typeface="Calibri"/>
                <a:cs typeface="Calibri"/>
              </a:rPr>
              <a:t>The five-year rolling process for auction unit limits and price control settings</a:t>
            </a:r>
          </a:p>
        </p:txBody>
      </p:sp>
    </p:spTree>
    <p:extLst>
      <p:ext uri="{BB962C8B-B14F-4D97-AF65-F5344CB8AC3E}">
        <p14:creationId xmlns:p14="http://schemas.microsoft.com/office/powerpoint/2010/main" val="119573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E1FA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8D731E-5537-6E0F-A680-2335D9F14E07}"/>
              </a:ext>
            </a:extLst>
          </p:cNvPr>
          <p:cNvPicPr>
            <a:picLocks noChangeAspect="1"/>
          </p:cNvPicPr>
          <p:nvPr/>
        </p:nvPicPr>
        <p:blipFill>
          <a:blip r:embed="rId3"/>
          <a:stretch>
            <a:fillRect/>
          </a:stretch>
        </p:blipFill>
        <p:spPr>
          <a:xfrm>
            <a:off x="1501631" y="167780"/>
            <a:ext cx="4787894" cy="4718687"/>
          </a:xfrm>
          <a:prstGeom prst="rect">
            <a:avLst/>
          </a:prstGeom>
        </p:spPr>
      </p:pic>
      <p:pic>
        <p:nvPicPr>
          <p:cNvPr id="7" name="Picture 6">
            <a:extLst>
              <a:ext uri="{FF2B5EF4-FFF2-40B4-BE49-F238E27FC236}">
                <a16:creationId xmlns:a16="http://schemas.microsoft.com/office/drawing/2014/main" id="{9E31E08A-D5DB-78EE-E4F0-883ABF8A2BC6}"/>
              </a:ext>
            </a:extLst>
          </p:cNvPr>
          <p:cNvPicPr>
            <a:picLocks noChangeAspect="1"/>
          </p:cNvPicPr>
          <p:nvPr/>
        </p:nvPicPr>
        <p:blipFill>
          <a:blip r:embed="rId4"/>
          <a:srcRect l="2107"/>
          <a:stretch>
            <a:fillRect/>
          </a:stretch>
        </p:blipFill>
        <p:spPr>
          <a:xfrm>
            <a:off x="6318670" y="220406"/>
            <a:ext cx="2593415" cy="2528033"/>
          </a:xfrm>
          <a:prstGeom prst="rect">
            <a:avLst/>
          </a:prstGeom>
        </p:spPr>
      </p:pic>
      <p:pic>
        <p:nvPicPr>
          <p:cNvPr id="9" name="Picture 8">
            <a:extLst>
              <a:ext uri="{FF2B5EF4-FFF2-40B4-BE49-F238E27FC236}">
                <a16:creationId xmlns:a16="http://schemas.microsoft.com/office/drawing/2014/main" id="{36ECDF8C-F8CD-2BF2-6C61-71CCC51C9A77}"/>
              </a:ext>
            </a:extLst>
          </p:cNvPr>
          <p:cNvPicPr>
            <a:picLocks noChangeAspect="1"/>
          </p:cNvPicPr>
          <p:nvPr/>
        </p:nvPicPr>
        <p:blipFill>
          <a:blip r:embed="rId5"/>
          <a:stretch>
            <a:fillRect/>
          </a:stretch>
        </p:blipFill>
        <p:spPr>
          <a:xfrm>
            <a:off x="6316083" y="2737635"/>
            <a:ext cx="2596002" cy="2164773"/>
          </a:xfrm>
          <a:prstGeom prst="rect">
            <a:avLst/>
          </a:prstGeom>
        </p:spPr>
      </p:pic>
      <p:sp>
        <p:nvSpPr>
          <p:cNvPr id="2" name="TextBox 1">
            <a:extLst>
              <a:ext uri="{FF2B5EF4-FFF2-40B4-BE49-F238E27FC236}">
                <a16:creationId xmlns:a16="http://schemas.microsoft.com/office/drawing/2014/main" id="{18C9DD9A-5D27-64AC-07EF-1E444F68FA75}"/>
              </a:ext>
            </a:extLst>
          </p:cNvPr>
          <p:cNvSpPr txBox="1"/>
          <p:nvPr/>
        </p:nvSpPr>
        <p:spPr>
          <a:xfrm>
            <a:off x="156800" y="3995020"/>
            <a:ext cx="1344830" cy="923330"/>
          </a:xfrm>
          <a:prstGeom prst="rect">
            <a:avLst/>
          </a:prstGeom>
          <a:noFill/>
        </p:spPr>
        <p:txBody>
          <a:bodyPr wrap="square" rtlCol="0">
            <a:spAutoFit/>
          </a:bodyPr>
          <a:lstStyle/>
          <a:p>
            <a:r>
              <a:rPr lang="en-NZ" i="1"/>
              <a:t>Source: </a:t>
            </a:r>
            <a:br>
              <a:rPr lang="en-NZ" i="1"/>
            </a:br>
            <a:r>
              <a:rPr lang="en-NZ" i="1"/>
              <a:t>Carbon News NZU Carbon Price Index</a:t>
            </a:r>
          </a:p>
        </p:txBody>
      </p:sp>
      <p:sp>
        <p:nvSpPr>
          <p:cNvPr id="4" name="Title 1">
            <a:extLst>
              <a:ext uri="{FF2B5EF4-FFF2-40B4-BE49-F238E27FC236}">
                <a16:creationId xmlns:a16="http://schemas.microsoft.com/office/drawing/2014/main" id="{B421F13D-D776-D635-B673-110F7EE209D2}"/>
              </a:ext>
            </a:extLst>
          </p:cNvPr>
          <p:cNvSpPr>
            <a:spLocks noGrp="1"/>
          </p:cNvSpPr>
          <p:nvPr/>
        </p:nvSpPr>
        <p:spPr>
          <a:xfrm>
            <a:off x="372618" y="273844"/>
            <a:ext cx="1067822" cy="631320"/>
          </a:xfrm>
          <a:prstGeom prst="rect">
            <a:avLst/>
          </a:prstGeom>
        </p:spPr>
        <p:txBody>
          <a:bodyPr vert="horz" lIns="0" tIns="0" rIns="0" bIns="0" rtlCol="0" anchor="ctr">
            <a:normAutofit/>
          </a:bodyPr>
          <a:lstStyle>
            <a:lvl1pPr algn="l" defTabSz="685800" rtl="0" eaLnBrk="1" latinLnBrk="0" hangingPunct="1">
              <a:lnSpc>
                <a:spcPct val="90000"/>
              </a:lnSpc>
              <a:spcBef>
                <a:spcPct val="0"/>
              </a:spcBef>
              <a:buNone/>
              <a:defRPr sz="2400" b="1" kern="1200">
                <a:solidFill>
                  <a:schemeClr val="tx2"/>
                </a:solidFill>
                <a:latin typeface="+mn-lt"/>
                <a:ea typeface="+mj-ea"/>
                <a:cs typeface="+mj-cs"/>
              </a:defRPr>
            </a:lvl1pPr>
          </a:lstStyle>
          <a:p>
            <a:r>
              <a:rPr lang="en-US" sz="2000"/>
              <a:t>NZU </a:t>
            </a:r>
            <a:br>
              <a:rPr lang="en-US" sz="2000"/>
            </a:br>
            <a:r>
              <a:rPr lang="en-US" sz="2000"/>
              <a:t>spot price</a:t>
            </a:r>
          </a:p>
        </p:txBody>
      </p:sp>
    </p:spTree>
    <p:extLst>
      <p:ext uri="{BB962C8B-B14F-4D97-AF65-F5344CB8AC3E}">
        <p14:creationId xmlns:p14="http://schemas.microsoft.com/office/powerpoint/2010/main" val="2383359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47660-66EC-4CA4-9988-EC6BA50E4FE8}"/>
              </a:ext>
            </a:extLst>
          </p:cNvPr>
          <p:cNvSpPr>
            <a:spLocks noGrp="1"/>
          </p:cNvSpPr>
          <p:nvPr>
            <p:ph type="title"/>
          </p:nvPr>
        </p:nvSpPr>
        <p:spPr/>
        <p:txBody>
          <a:bodyPr/>
          <a:lstStyle/>
          <a:p>
            <a:r>
              <a:rPr lang="en-NZ"/>
              <a:t>Updated analytical approach</a:t>
            </a:r>
          </a:p>
        </p:txBody>
      </p:sp>
      <p:sp>
        <p:nvSpPr>
          <p:cNvPr id="3" name="Text Placeholder 2">
            <a:extLst>
              <a:ext uri="{FF2B5EF4-FFF2-40B4-BE49-F238E27FC236}">
                <a16:creationId xmlns:a16="http://schemas.microsoft.com/office/drawing/2014/main" id="{4F52798B-2AF3-6427-56C1-1B7D1D936651}"/>
              </a:ext>
            </a:extLst>
          </p:cNvPr>
          <p:cNvSpPr>
            <a:spLocks noGrp="1"/>
          </p:cNvSpPr>
          <p:nvPr>
            <p:ph type="body" sz="quarter" idx="13"/>
          </p:nvPr>
        </p:nvSpPr>
        <p:spPr>
          <a:xfrm>
            <a:off x="372619" y="1471613"/>
            <a:ext cx="3615721" cy="3152775"/>
          </a:xfrm>
        </p:spPr>
        <p:txBody>
          <a:bodyPr>
            <a:normAutofit lnSpcReduction="10000"/>
          </a:bodyPr>
          <a:lstStyle/>
          <a:p>
            <a:pPr>
              <a:lnSpc>
                <a:spcPct val="100000"/>
              </a:lnSpc>
              <a:spcAft>
                <a:spcPts val="1200"/>
              </a:spcAft>
            </a:pPr>
            <a:r>
              <a:rPr lang="en-NZ" sz="1800">
                <a:solidFill>
                  <a:schemeClr val="tx1"/>
                </a:solidFill>
              </a:rPr>
              <a:t>We must recommend unit limit and price control settings that accord with emissions budgets and the 2050 target. </a:t>
            </a:r>
          </a:p>
          <a:p>
            <a:pPr>
              <a:lnSpc>
                <a:spcPct val="100000"/>
              </a:lnSpc>
              <a:spcAft>
                <a:spcPts val="1200"/>
              </a:spcAft>
            </a:pPr>
            <a:r>
              <a:rPr lang="en-NZ" sz="1800">
                <a:solidFill>
                  <a:schemeClr val="tx1"/>
                </a:solidFill>
              </a:rPr>
              <a:t>In late 2025, legislative change removed the requirement to accord with nationally determined contributions (NDCs).</a:t>
            </a:r>
          </a:p>
          <a:p>
            <a:pPr>
              <a:lnSpc>
                <a:spcPct val="100000"/>
              </a:lnSpc>
              <a:spcBef>
                <a:spcPts val="1200"/>
              </a:spcBef>
              <a:spcAft>
                <a:spcPts val="1200"/>
              </a:spcAft>
            </a:pPr>
            <a:r>
              <a:rPr lang="en-NZ" sz="1800">
                <a:solidFill>
                  <a:schemeClr val="tx1"/>
                </a:solidFill>
              </a:rPr>
              <a:t>To reflect this, we have updated our method for developing our advice. </a:t>
            </a:r>
          </a:p>
        </p:txBody>
      </p:sp>
      <p:pic>
        <p:nvPicPr>
          <p:cNvPr id="5" name="Picture 4">
            <a:extLst>
              <a:ext uri="{FF2B5EF4-FFF2-40B4-BE49-F238E27FC236}">
                <a16:creationId xmlns:a16="http://schemas.microsoft.com/office/drawing/2014/main" id="{54541266-2DAB-F8B5-375C-A28CBC086CDB}"/>
              </a:ext>
            </a:extLst>
          </p:cNvPr>
          <p:cNvPicPr>
            <a:picLocks noChangeAspect="1"/>
          </p:cNvPicPr>
          <p:nvPr/>
        </p:nvPicPr>
        <p:blipFill>
          <a:blip r:embed="rId3"/>
          <a:srcRect l="2745" r="6089"/>
          <a:stretch>
            <a:fillRect/>
          </a:stretch>
        </p:blipFill>
        <p:spPr>
          <a:xfrm>
            <a:off x="4278489" y="1268016"/>
            <a:ext cx="4865511" cy="3708000"/>
          </a:xfrm>
          <a:prstGeom prst="rect">
            <a:avLst/>
          </a:prstGeom>
        </p:spPr>
      </p:pic>
    </p:spTree>
    <p:extLst>
      <p:ext uri="{BB962C8B-B14F-4D97-AF65-F5344CB8AC3E}">
        <p14:creationId xmlns:p14="http://schemas.microsoft.com/office/powerpoint/2010/main" val="1543299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EB27B-1C6C-8363-4AE5-3BCA22D470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42EA76-7B87-C146-10B2-031FCF0247E1}"/>
              </a:ext>
            </a:extLst>
          </p:cNvPr>
          <p:cNvSpPr>
            <a:spLocks noGrp="1"/>
          </p:cNvSpPr>
          <p:nvPr>
            <p:ph type="title"/>
          </p:nvPr>
        </p:nvSpPr>
        <p:spPr/>
        <p:txBody>
          <a:bodyPr/>
          <a:lstStyle/>
          <a:p>
            <a:r>
              <a:rPr lang="en-NZ"/>
              <a:t>NZ ETS emissions cap</a:t>
            </a:r>
          </a:p>
        </p:txBody>
      </p:sp>
      <p:sp>
        <p:nvSpPr>
          <p:cNvPr id="3" name="Text Placeholder 2">
            <a:extLst>
              <a:ext uri="{FF2B5EF4-FFF2-40B4-BE49-F238E27FC236}">
                <a16:creationId xmlns:a16="http://schemas.microsoft.com/office/drawing/2014/main" id="{BC4C5097-6B8B-4DAB-25CB-8C641498950C}"/>
              </a:ext>
            </a:extLst>
          </p:cNvPr>
          <p:cNvSpPr>
            <a:spLocks noGrp="1"/>
          </p:cNvSpPr>
          <p:nvPr>
            <p:ph type="body" sz="quarter" idx="13"/>
          </p:nvPr>
        </p:nvSpPr>
        <p:spPr>
          <a:xfrm>
            <a:off x="388647" y="1421476"/>
            <a:ext cx="8460000" cy="1807146"/>
          </a:xfrm>
        </p:spPr>
        <p:txBody>
          <a:bodyPr>
            <a:normAutofit/>
          </a:bodyPr>
          <a:lstStyle/>
          <a:p>
            <a:pPr>
              <a:lnSpc>
                <a:spcPct val="100000"/>
              </a:lnSpc>
              <a:spcBef>
                <a:spcPts val="600"/>
              </a:spcBef>
              <a:spcAft>
                <a:spcPts val="600"/>
              </a:spcAft>
            </a:pPr>
            <a:r>
              <a:rPr lang="en-US" sz="1800">
                <a:solidFill>
                  <a:schemeClr val="tx1"/>
                </a:solidFill>
              </a:rPr>
              <a:t>Latest emissions projections mean the Government’s August 2025 emissions caps no longer accord with emissions budgets – due to higher projected agricultural emissions. </a:t>
            </a:r>
          </a:p>
          <a:p>
            <a:pPr>
              <a:lnSpc>
                <a:spcPct val="100000"/>
              </a:lnSpc>
              <a:spcBef>
                <a:spcPts val="600"/>
              </a:spcBef>
              <a:spcAft>
                <a:spcPts val="600"/>
              </a:spcAft>
            </a:pPr>
            <a:r>
              <a:rPr lang="en-US" sz="1800">
                <a:solidFill>
                  <a:schemeClr val="tx1"/>
                </a:solidFill>
              </a:rPr>
              <a:t>This is most significant for the cap over the third emissions budget period. </a:t>
            </a:r>
          </a:p>
          <a:p>
            <a:pPr>
              <a:lnSpc>
                <a:spcPct val="100000"/>
              </a:lnSpc>
              <a:spcBef>
                <a:spcPts val="600"/>
              </a:spcBef>
              <a:spcAft>
                <a:spcPts val="600"/>
              </a:spcAft>
            </a:pPr>
            <a:r>
              <a:rPr lang="en-US" sz="1800">
                <a:solidFill>
                  <a:schemeClr val="tx1"/>
                </a:solidFill>
              </a:rPr>
              <a:t>We looked at even lower emissions caps but considered these were not enabled by the Government’s emissions reduction plan. </a:t>
            </a:r>
            <a:endParaRPr lang="en-NZ" sz="1800">
              <a:solidFill>
                <a:schemeClr val="tx1"/>
              </a:solidFill>
            </a:endParaRPr>
          </a:p>
        </p:txBody>
      </p:sp>
      <p:graphicFrame>
        <p:nvGraphicFramePr>
          <p:cNvPr id="5" name="Table 4">
            <a:extLst>
              <a:ext uri="{FF2B5EF4-FFF2-40B4-BE49-F238E27FC236}">
                <a16:creationId xmlns:a16="http://schemas.microsoft.com/office/drawing/2014/main" id="{AEDEF075-F5F3-7AE1-D3E6-B88FAC7178F9}"/>
              </a:ext>
            </a:extLst>
          </p:cNvPr>
          <p:cNvGraphicFramePr>
            <a:graphicFrameLocks noGrp="1"/>
          </p:cNvGraphicFramePr>
          <p:nvPr>
            <p:extLst>
              <p:ext uri="{D42A27DB-BD31-4B8C-83A1-F6EECF244321}">
                <p14:modId xmlns:p14="http://schemas.microsoft.com/office/powerpoint/2010/main" val="873182595"/>
              </p:ext>
            </p:extLst>
          </p:nvPr>
        </p:nvGraphicFramePr>
        <p:xfrm>
          <a:off x="373064" y="3238738"/>
          <a:ext cx="8366705" cy="1597559"/>
        </p:xfrm>
        <a:graphic>
          <a:graphicData uri="http://schemas.openxmlformats.org/drawingml/2006/table">
            <a:tbl>
              <a:tblPr firstRow="1" firstCol="1" bandRow="1"/>
              <a:tblGrid>
                <a:gridCol w="1707620">
                  <a:extLst>
                    <a:ext uri="{9D8B030D-6E8A-4147-A177-3AD203B41FA5}">
                      <a16:colId xmlns:a16="http://schemas.microsoft.com/office/drawing/2014/main" val="2354438261"/>
                    </a:ext>
                  </a:extLst>
                </a:gridCol>
                <a:gridCol w="1324285">
                  <a:extLst>
                    <a:ext uri="{9D8B030D-6E8A-4147-A177-3AD203B41FA5}">
                      <a16:colId xmlns:a16="http://schemas.microsoft.com/office/drawing/2014/main" val="2870998558"/>
                    </a:ext>
                  </a:extLst>
                </a:gridCol>
                <a:gridCol w="1333700">
                  <a:extLst>
                    <a:ext uri="{9D8B030D-6E8A-4147-A177-3AD203B41FA5}">
                      <a16:colId xmlns:a16="http://schemas.microsoft.com/office/drawing/2014/main" val="3666830693"/>
                    </a:ext>
                  </a:extLst>
                </a:gridCol>
                <a:gridCol w="1333700">
                  <a:extLst>
                    <a:ext uri="{9D8B030D-6E8A-4147-A177-3AD203B41FA5}">
                      <a16:colId xmlns:a16="http://schemas.microsoft.com/office/drawing/2014/main" val="3425129718"/>
                    </a:ext>
                  </a:extLst>
                </a:gridCol>
                <a:gridCol w="1333700">
                  <a:extLst>
                    <a:ext uri="{9D8B030D-6E8A-4147-A177-3AD203B41FA5}">
                      <a16:colId xmlns:a16="http://schemas.microsoft.com/office/drawing/2014/main" val="1114709930"/>
                    </a:ext>
                  </a:extLst>
                </a:gridCol>
                <a:gridCol w="1333700">
                  <a:extLst>
                    <a:ext uri="{9D8B030D-6E8A-4147-A177-3AD203B41FA5}">
                      <a16:colId xmlns:a16="http://schemas.microsoft.com/office/drawing/2014/main" val="3994913820"/>
                    </a:ext>
                  </a:extLst>
                </a:gridCol>
              </a:tblGrid>
              <a:tr h="392317">
                <a:tc>
                  <a:txBody>
                    <a:bodyPr/>
                    <a:lstStyle/>
                    <a:p>
                      <a:pPr marL="85090">
                        <a:lnSpc>
                          <a:spcPct val="115000"/>
                        </a:lnSpc>
                        <a:spcBef>
                          <a:spcPts val="0"/>
                        </a:spcBef>
                        <a:spcAft>
                          <a:spcPts val="0"/>
                        </a:spcAft>
                        <a:buNone/>
                      </a:pPr>
                      <a:endParaRPr lang="en-NZ" sz="11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5837"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385A"/>
                    </a:solidFill>
                  </a:tcPr>
                </a:tc>
                <a:tc>
                  <a:txBody>
                    <a:bodyPr/>
                    <a:lstStyle/>
                    <a:p>
                      <a:pPr marL="85090">
                        <a:lnSpc>
                          <a:spcPct val="115000"/>
                        </a:lnSpc>
                        <a:spcBef>
                          <a:spcPts val="600"/>
                        </a:spcBef>
                        <a:spcAft>
                          <a:spcPts val="600"/>
                        </a:spcAft>
                        <a:buNone/>
                      </a:pPr>
                      <a:r>
                        <a:rPr lang="en-NZ" sz="105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C</a:t>
                      </a:r>
                      <a:r>
                        <a:rPr lang="en-US" sz="105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ap option </a:t>
                      </a:r>
                      <a:r>
                        <a:rPr lang="en-US" sz="1050" b="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(MtCO</a:t>
                      </a:r>
                      <a:r>
                        <a:rPr lang="en-US" sz="1050" b="0" baseline="-250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a:t>
                      </a:r>
                      <a:r>
                        <a:rPr lang="en-US" sz="1050" b="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e)</a:t>
                      </a:r>
                      <a:endParaRPr lang="en-NZ" sz="14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5837" marT="0" marB="0">
                    <a:lnL w="12700" cap="flat" cmpd="sng" algn="ctr">
                      <a:no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385A"/>
                    </a:solidFill>
                  </a:tcPr>
                </a:tc>
                <a:tc>
                  <a:txBody>
                    <a:bodyPr/>
                    <a:lstStyle/>
                    <a:p>
                      <a:pPr marL="31750" algn="ctr">
                        <a:lnSpc>
                          <a:spcPct val="115000"/>
                        </a:lnSpc>
                        <a:spcBef>
                          <a:spcPts val="600"/>
                        </a:spcBef>
                        <a:spcAft>
                          <a:spcPts val="600"/>
                        </a:spcAft>
                        <a:buNone/>
                      </a:pPr>
                      <a:r>
                        <a:rPr lang="en-US" sz="105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Net cap</a:t>
                      </a:r>
                      <a:endParaRPr lang="en-NZ" sz="14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5837"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385A"/>
                    </a:solidFill>
                  </a:tcPr>
                </a:tc>
                <a:tc>
                  <a:txBody>
                    <a:bodyPr/>
                    <a:lstStyle/>
                    <a:p>
                      <a:pPr marL="31750" algn="ctr">
                        <a:lnSpc>
                          <a:spcPct val="115000"/>
                        </a:lnSpc>
                        <a:spcBef>
                          <a:spcPts val="600"/>
                        </a:spcBef>
                        <a:spcAft>
                          <a:spcPts val="600"/>
                        </a:spcAft>
                        <a:buNone/>
                      </a:pPr>
                      <a:r>
                        <a:rPr lang="en-US" sz="105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Sum with non-NZ ETS emissions</a:t>
                      </a:r>
                      <a:endParaRPr lang="en-NZ" sz="14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5837"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385A"/>
                    </a:solidFill>
                  </a:tcPr>
                </a:tc>
                <a:tc>
                  <a:txBody>
                    <a:bodyPr/>
                    <a:lstStyle/>
                    <a:p>
                      <a:pPr marL="31750" algn="ctr">
                        <a:lnSpc>
                          <a:spcPct val="115000"/>
                        </a:lnSpc>
                        <a:spcBef>
                          <a:spcPts val="600"/>
                        </a:spcBef>
                        <a:spcAft>
                          <a:spcPts val="600"/>
                        </a:spcAft>
                        <a:buNone/>
                      </a:pPr>
                      <a:r>
                        <a:rPr lang="en-US" sz="105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Difference to budget </a:t>
                      </a:r>
                      <a:endParaRPr lang="en-NZ" sz="14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5837"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385A"/>
                    </a:solidFill>
                  </a:tcPr>
                </a:tc>
                <a:tc>
                  <a:txBody>
                    <a:bodyPr/>
                    <a:lstStyle/>
                    <a:p>
                      <a:pPr marL="31750" algn="ctr">
                        <a:lnSpc>
                          <a:spcPct val="115000"/>
                        </a:lnSpc>
                        <a:spcBef>
                          <a:spcPts val="600"/>
                        </a:spcBef>
                        <a:spcAft>
                          <a:spcPts val="600"/>
                        </a:spcAft>
                        <a:buNone/>
                      </a:pPr>
                      <a:r>
                        <a:rPr lang="en-US" sz="105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Further effort for NZ ETS sectors</a:t>
                      </a:r>
                      <a:endParaRPr lang="en-NZ" sz="14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5837" marT="0" marB="0">
                    <a:lnL>
                      <a:noFill/>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385A"/>
                    </a:solidFill>
                  </a:tcPr>
                </a:tc>
                <a:extLst>
                  <a:ext uri="{0D108BD9-81ED-4DB2-BD59-A6C34878D82A}">
                    <a16:rowId xmlns:a16="http://schemas.microsoft.com/office/drawing/2014/main" val="4114198079"/>
                  </a:ext>
                </a:extLst>
              </a:tr>
              <a:tr h="294238">
                <a:tc rowSpan="2">
                  <a:txBody>
                    <a:bodyPr/>
                    <a:lstStyle/>
                    <a:p>
                      <a:pPr marL="85090">
                        <a:lnSpc>
                          <a:spcPct val="115000"/>
                        </a:lnSpc>
                        <a:spcBef>
                          <a:spcPts val="0"/>
                        </a:spcBef>
                        <a:spcAft>
                          <a:spcPts val="0"/>
                        </a:spcAft>
                        <a:buNone/>
                      </a:pPr>
                      <a:r>
                        <a:rPr lang="en-NZ" sz="11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Second emissions budget</a:t>
                      </a:r>
                    </a:p>
                    <a:p>
                      <a:pPr marL="85090">
                        <a:lnSpc>
                          <a:spcPct val="115000"/>
                        </a:lnSpc>
                        <a:spcBef>
                          <a:spcPts val="0"/>
                        </a:spcBef>
                        <a:spcAft>
                          <a:spcPts val="0"/>
                        </a:spcAft>
                        <a:buNone/>
                      </a:pPr>
                      <a:r>
                        <a:rPr lang="en-NZ" sz="11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(2026 – 2030, 305 Mt)</a:t>
                      </a:r>
                    </a:p>
                  </a:txBody>
                  <a:tcPr marL="0" marR="358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marL="85090">
                        <a:lnSpc>
                          <a:spcPct val="115000"/>
                        </a:lnSpc>
                        <a:spcBef>
                          <a:spcPts val="600"/>
                        </a:spcBef>
                        <a:spcAft>
                          <a:spcPts val="600"/>
                        </a:spcAft>
                        <a:buNone/>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1.Status quo</a:t>
                      </a:r>
                      <a:endParaRPr lang="en-NZ" sz="14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58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1DCD5"/>
                    </a:solidFill>
                  </a:tcPr>
                </a:tc>
                <a:tc>
                  <a:txBody>
                    <a:bodyPr/>
                    <a:lstStyle/>
                    <a:p>
                      <a:pPr marL="2540" algn="ctr">
                        <a:lnSpc>
                          <a:spcPct val="115000"/>
                        </a:lnSpc>
                        <a:spcBef>
                          <a:spcPts val="600"/>
                        </a:spcBef>
                        <a:spcAft>
                          <a:spcPts val="6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89.4</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0" marR="358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8DE"/>
                    </a:solidFill>
                  </a:tcPr>
                </a:tc>
                <a:tc>
                  <a:txBody>
                    <a:bodyPr/>
                    <a:lstStyle/>
                    <a:p>
                      <a:pPr marL="107950" algn="ctr">
                        <a:lnSpc>
                          <a:spcPct val="115000"/>
                        </a:lnSpc>
                        <a:spcBef>
                          <a:spcPts val="600"/>
                        </a:spcBef>
                        <a:spcAft>
                          <a:spcPts val="6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308.9</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0" marR="358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8DE"/>
                    </a:solidFill>
                  </a:tcPr>
                </a:tc>
                <a:tc>
                  <a:txBody>
                    <a:bodyPr/>
                    <a:lstStyle/>
                    <a:p>
                      <a:pPr marL="107950" algn="ctr">
                        <a:lnSpc>
                          <a:spcPct val="115000"/>
                        </a:lnSpc>
                        <a:spcBef>
                          <a:spcPts val="600"/>
                        </a:spcBef>
                        <a:spcAft>
                          <a:spcPts val="600"/>
                        </a:spcAft>
                        <a:buNone/>
                      </a:pPr>
                      <a:r>
                        <a:rPr lang="en-US" sz="105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3.9</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0" marR="358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8DE"/>
                    </a:solidFill>
                  </a:tcPr>
                </a:tc>
                <a:tc>
                  <a:txBody>
                    <a:bodyPr/>
                    <a:lstStyle/>
                    <a:p>
                      <a:pPr marL="107950" algn="ctr">
                        <a:lnSpc>
                          <a:spcPct val="115000"/>
                        </a:lnSpc>
                        <a:spcBef>
                          <a:spcPts val="600"/>
                        </a:spcBef>
                        <a:spcAft>
                          <a:spcPts val="600"/>
                        </a:spcAft>
                        <a:buNone/>
                      </a:pPr>
                      <a:r>
                        <a:rPr lang="en-US" sz="105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7.5</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0" marR="358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8DE"/>
                    </a:solidFill>
                  </a:tcPr>
                </a:tc>
                <a:extLst>
                  <a:ext uri="{0D108BD9-81ED-4DB2-BD59-A6C34878D82A}">
                    <a16:rowId xmlns:a16="http://schemas.microsoft.com/office/drawing/2014/main" val="892664953"/>
                  </a:ext>
                </a:extLst>
              </a:tr>
              <a:tr h="303668">
                <a:tc vMerge="1">
                  <a:txBody>
                    <a:bodyPr/>
                    <a:lstStyle/>
                    <a:p>
                      <a:pPr marL="85090">
                        <a:lnSpc>
                          <a:spcPct val="115000"/>
                        </a:lnSpc>
                        <a:spcBef>
                          <a:spcPts val="600"/>
                        </a:spcBef>
                        <a:spcAft>
                          <a:spcPts val="600"/>
                        </a:spcAft>
                        <a:buNone/>
                      </a:pPr>
                      <a:endParaRPr lang="en-NZ" sz="12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58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1DCD5"/>
                    </a:solidFill>
                  </a:tcPr>
                </a:tc>
                <a:tc>
                  <a:txBody>
                    <a:bodyPr/>
                    <a:lstStyle/>
                    <a:p>
                      <a:pPr marL="85090">
                        <a:lnSpc>
                          <a:spcPct val="115000"/>
                        </a:lnSpc>
                        <a:spcBef>
                          <a:spcPts val="600"/>
                        </a:spcBef>
                        <a:spcAft>
                          <a:spcPts val="600"/>
                        </a:spcAft>
                        <a:buNone/>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 CCC revised cap </a:t>
                      </a:r>
                      <a:endParaRPr lang="en-NZ" sz="14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58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DCD5"/>
                    </a:solidFill>
                  </a:tcPr>
                </a:tc>
                <a:tc>
                  <a:txBody>
                    <a:bodyPr/>
                    <a:lstStyle/>
                    <a:p>
                      <a:pPr marL="2540" algn="ctr">
                        <a:lnSpc>
                          <a:spcPct val="115000"/>
                        </a:lnSpc>
                        <a:spcBef>
                          <a:spcPts val="600"/>
                        </a:spcBef>
                        <a:spcAft>
                          <a:spcPts val="600"/>
                        </a:spcAft>
                        <a:buNone/>
                      </a:pPr>
                      <a:r>
                        <a:rPr lang="en-US" sz="105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81.9</a:t>
                      </a:r>
                      <a:endParaRPr lang="en-NZ" sz="1400" b="1">
                        <a:effectLst/>
                        <a:latin typeface="Calibri" panose="020F0502020204030204" pitchFamily="34" charset="0"/>
                        <a:ea typeface="Calibri" panose="020F0502020204030204" pitchFamily="34" charset="0"/>
                        <a:cs typeface="Times New Roman" panose="02020603050405020304" pitchFamily="18" charset="0"/>
                      </a:endParaRPr>
                    </a:p>
                  </a:txBody>
                  <a:tcPr marL="0" marR="358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8DE"/>
                    </a:solidFill>
                  </a:tcPr>
                </a:tc>
                <a:tc>
                  <a:txBody>
                    <a:bodyPr/>
                    <a:lstStyle/>
                    <a:p>
                      <a:pPr marL="107950" algn="ctr">
                        <a:lnSpc>
                          <a:spcPct val="115000"/>
                        </a:lnSpc>
                        <a:spcBef>
                          <a:spcPts val="600"/>
                        </a:spcBef>
                        <a:spcAft>
                          <a:spcPts val="6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301.4</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0" marR="358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8DE"/>
                    </a:solidFill>
                  </a:tcPr>
                </a:tc>
                <a:tc>
                  <a:txBody>
                    <a:bodyPr/>
                    <a:lstStyle/>
                    <a:p>
                      <a:pPr marL="107950" algn="ctr">
                        <a:lnSpc>
                          <a:spcPct val="115000"/>
                        </a:lnSpc>
                        <a:spcBef>
                          <a:spcPts val="600"/>
                        </a:spcBef>
                        <a:spcAft>
                          <a:spcPts val="6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–3.6</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0" marR="358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8DE"/>
                    </a:solidFill>
                  </a:tcPr>
                </a:tc>
                <a:tc>
                  <a:txBody>
                    <a:bodyPr/>
                    <a:lstStyle/>
                    <a:p>
                      <a:pPr marL="107950" algn="ctr">
                        <a:lnSpc>
                          <a:spcPct val="115000"/>
                        </a:lnSpc>
                        <a:spcBef>
                          <a:spcPts val="600"/>
                        </a:spcBef>
                        <a:spcAft>
                          <a:spcPts val="6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0" marR="358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8DE"/>
                    </a:solidFill>
                  </a:tcPr>
                </a:tc>
                <a:extLst>
                  <a:ext uri="{0D108BD9-81ED-4DB2-BD59-A6C34878D82A}">
                    <a16:rowId xmlns:a16="http://schemas.microsoft.com/office/drawing/2014/main" val="9273252"/>
                  </a:ext>
                </a:extLst>
              </a:tr>
              <a:tr h="303668">
                <a:tc rowSpan="2">
                  <a:txBody>
                    <a:bodyPr/>
                    <a:lstStyle/>
                    <a:p>
                      <a:pPr marL="85090">
                        <a:lnSpc>
                          <a:spcPct val="115000"/>
                        </a:lnSpc>
                        <a:spcBef>
                          <a:spcPts val="0"/>
                        </a:spcBef>
                        <a:spcAft>
                          <a:spcPts val="0"/>
                        </a:spcAft>
                        <a:buNone/>
                      </a:pPr>
                      <a:r>
                        <a:rPr lang="en-NZ" sz="11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Third emissions budget</a:t>
                      </a:r>
                    </a:p>
                    <a:p>
                      <a:pPr marL="85090">
                        <a:lnSpc>
                          <a:spcPct val="115000"/>
                        </a:lnSpc>
                        <a:spcBef>
                          <a:spcPts val="0"/>
                        </a:spcBef>
                        <a:spcAft>
                          <a:spcPts val="0"/>
                        </a:spcAft>
                        <a:buNone/>
                      </a:pPr>
                      <a:r>
                        <a:rPr lang="en-NZ" sz="11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(2031 – 2035, 240 Mt)</a:t>
                      </a:r>
                    </a:p>
                  </a:txBody>
                  <a:tcPr marL="0" marR="358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marL="85090">
                        <a:lnSpc>
                          <a:spcPct val="115000"/>
                        </a:lnSpc>
                        <a:spcBef>
                          <a:spcPts val="600"/>
                        </a:spcBef>
                        <a:spcAft>
                          <a:spcPts val="600"/>
                        </a:spcAft>
                        <a:buNone/>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Status quo</a:t>
                      </a:r>
                      <a:endParaRPr lang="en-NZ" sz="14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58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1DCD5"/>
                    </a:solidFill>
                  </a:tcPr>
                </a:tc>
                <a:tc>
                  <a:txBody>
                    <a:bodyPr/>
                    <a:lstStyle/>
                    <a:p>
                      <a:pPr marL="2540" algn="ctr">
                        <a:lnSpc>
                          <a:spcPct val="115000"/>
                        </a:lnSpc>
                        <a:spcBef>
                          <a:spcPts val="600"/>
                        </a:spcBef>
                        <a:spcAft>
                          <a:spcPts val="6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40.7</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0" marR="358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8DE"/>
                    </a:solidFill>
                  </a:tcPr>
                </a:tc>
                <a:tc>
                  <a:txBody>
                    <a:bodyPr/>
                    <a:lstStyle/>
                    <a:p>
                      <a:pPr marL="107950" algn="ctr">
                        <a:lnSpc>
                          <a:spcPct val="115000"/>
                        </a:lnSpc>
                        <a:spcBef>
                          <a:spcPts val="600"/>
                        </a:spcBef>
                        <a:spcAft>
                          <a:spcPts val="6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251.8</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0" marR="358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8DE"/>
                    </a:solidFill>
                  </a:tcPr>
                </a:tc>
                <a:tc>
                  <a:txBody>
                    <a:bodyPr/>
                    <a:lstStyle/>
                    <a:p>
                      <a:pPr marL="107950" algn="ctr">
                        <a:lnSpc>
                          <a:spcPct val="115000"/>
                        </a:lnSpc>
                        <a:spcBef>
                          <a:spcPts val="600"/>
                        </a:spcBef>
                        <a:spcAft>
                          <a:spcPts val="600"/>
                        </a:spcAft>
                        <a:buNone/>
                      </a:pPr>
                      <a:r>
                        <a:rPr lang="en-US" sz="105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11.8</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0" marR="358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8DE"/>
                    </a:solidFill>
                  </a:tcPr>
                </a:tc>
                <a:tc>
                  <a:txBody>
                    <a:bodyPr/>
                    <a:lstStyle/>
                    <a:p>
                      <a:pPr marL="107950" algn="ctr">
                        <a:lnSpc>
                          <a:spcPct val="115000"/>
                        </a:lnSpc>
                        <a:spcBef>
                          <a:spcPts val="600"/>
                        </a:spcBef>
                        <a:spcAft>
                          <a:spcPts val="600"/>
                        </a:spcAft>
                        <a:buNone/>
                      </a:pPr>
                      <a:r>
                        <a:rPr lang="en-US" sz="105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3.0</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0" marR="358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8DE"/>
                    </a:solidFill>
                  </a:tcPr>
                </a:tc>
                <a:extLst>
                  <a:ext uri="{0D108BD9-81ED-4DB2-BD59-A6C34878D82A}">
                    <a16:rowId xmlns:a16="http://schemas.microsoft.com/office/drawing/2014/main" val="335160383"/>
                  </a:ext>
                </a:extLst>
              </a:tr>
              <a:tr h="303668">
                <a:tc vMerge="1">
                  <a:txBody>
                    <a:bodyPr/>
                    <a:lstStyle/>
                    <a:p>
                      <a:pPr marL="85090">
                        <a:lnSpc>
                          <a:spcPct val="115000"/>
                        </a:lnSpc>
                        <a:spcBef>
                          <a:spcPts val="600"/>
                        </a:spcBef>
                        <a:spcAft>
                          <a:spcPts val="600"/>
                        </a:spcAft>
                        <a:buNone/>
                      </a:pPr>
                      <a:endParaRPr lang="en-NZ" sz="12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58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1DCD5"/>
                    </a:solidFill>
                  </a:tcPr>
                </a:tc>
                <a:tc>
                  <a:txBody>
                    <a:bodyPr/>
                    <a:lstStyle/>
                    <a:p>
                      <a:pPr marL="85090">
                        <a:lnSpc>
                          <a:spcPct val="115000"/>
                        </a:lnSpc>
                        <a:spcBef>
                          <a:spcPts val="600"/>
                        </a:spcBef>
                        <a:spcAft>
                          <a:spcPts val="600"/>
                        </a:spcAft>
                        <a:buNone/>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 CCC revised cap </a:t>
                      </a:r>
                      <a:endParaRPr lang="en-NZ" sz="14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58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1DCD5"/>
                    </a:solidFill>
                  </a:tcPr>
                </a:tc>
                <a:tc>
                  <a:txBody>
                    <a:bodyPr/>
                    <a:lstStyle/>
                    <a:p>
                      <a:pPr marL="2540" algn="ctr">
                        <a:lnSpc>
                          <a:spcPct val="115000"/>
                        </a:lnSpc>
                        <a:spcBef>
                          <a:spcPts val="600"/>
                        </a:spcBef>
                        <a:spcAft>
                          <a:spcPts val="600"/>
                        </a:spcAft>
                        <a:buNone/>
                      </a:pPr>
                      <a:r>
                        <a:rPr lang="en-US" sz="105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28.9</a:t>
                      </a:r>
                      <a:endParaRPr lang="en-NZ" sz="1400" b="1">
                        <a:effectLst/>
                        <a:latin typeface="Calibri" panose="020F0502020204030204" pitchFamily="34" charset="0"/>
                        <a:ea typeface="Calibri" panose="020F0502020204030204" pitchFamily="34" charset="0"/>
                        <a:cs typeface="Times New Roman" panose="02020603050405020304" pitchFamily="18" charset="0"/>
                      </a:endParaRPr>
                    </a:p>
                  </a:txBody>
                  <a:tcPr marL="0" marR="358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8DE"/>
                    </a:solidFill>
                  </a:tcPr>
                </a:tc>
                <a:tc>
                  <a:txBody>
                    <a:bodyPr/>
                    <a:lstStyle/>
                    <a:p>
                      <a:pPr marL="107950" algn="ctr">
                        <a:lnSpc>
                          <a:spcPct val="115000"/>
                        </a:lnSpc>
                        <a:spcBef>
                          <a:spcPts val="600"/>
                        </a:spcBef>
                        <a:spcAft>
                          <a:spcPts val="6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240.0</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0" marR="358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8DE"/>
                    </a:solidFill>
                  </a:tcPr>
                </a:tc>
                <a:tc>
                  <a:txBody>
                    <a:bodyPr/>
                    <a:lstStyle/>
                    <a:p>
                      <a:pPr marL="107950" algn="ctr">
                        <a:lnSpc>
                          <a:spcPct val="115000"/>
                        </a:lnSpc>
                        <a:spcBef>
                          <a:spcPts val="600"/>
                        </a:spcBef>
                        <a:spcAft>
                          <a:spcPts val="6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0" marR="358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8DE"/>
                    </a:solidFill>
                  </a:tcPr>
                </a:tc>
                <a:tc>
                  <a:txBody>
                    <a:bodyPr/>
                    <a:lstStyle/>
                    <a:p>
                      <a:pPr marL="107950" algn="ctr">
                        <a:lnSpc>
                          <a:spcPct val="115000"/>
                        </a:lnSpc>
                        <a:spcBef>
                          <a:spcPts val="600"/>
                        </a:spcBef>
                        <a:spcAft>
                          <a:spcPts val="6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–8.7</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0" marR="358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8DE"/>
                    </a:solidFill>
                  </a:tcPr>
                </a:tc>
                <a:extLst>
                  <a:ext uri="{0D108BD9-81ED-4DB2-BD59-A6C34878D82A}">
                    <a16:rowId xmlns:a16="http://schemas.microsoft.com/office/drawing/2014/main" val="2098408096"/>
                  </a:ext>
                </a:extLst>
              </a:tr>
            </a:tbl>
          </a:graphicData>
        </a:graphic>
      </p:graphicFrame>
    </p:spTree>
    <p:extLst>
      <p:ext uri="{BB962C8B-B14F-4D97-AF65-F5344CB8AC3E}">
        <p14:creationId xmlns:p14="http://schemas.microsoft.com/office/powerpoint/2010/main" val="40619500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CCC Colours">
      <a:dk1>
        <a:srgbClr val="000000"/>
      </a:dk1>
      <a:lt1>
        <a:srgbClr val="FFFFFF"/>
      </a:lt1>
      <a:dk2>
        <a:srgbClr val="003A5D"/>
      </a:dk2>
      <a:lt2>
        <a:srgbClr val="E7E6E6"/>
      </a:lt2>
      <a:accent1>
        <a:srgbClr val="00ADD3"/>
      </a:accent1>
      <a:accent2>
        <a:srgbClr val="46C1BE"/>
      </a:accent2>
      <a:accent3>
        <a:srgbClr val="69C17B"/>
      </a:accent3>
      <a:accent4>
        <a:srgbClr val="EF4D7F"/>
      </a:accent4>
      <a:accent5>
        <a:srgbClr val="9E76B3"/>
      </a:accent5>
      <a:accent6>
        <a:srgbClr val="FAA749"/>
      </a:accent6>
      <a:hlink>
        <a:srgbClr val="0060A2"/>
      </a:hlink>
      <a:folHlink>
        <a:srgbClr val="A6C0CB"/>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dpi="0" rotWithShape="0">
          <a:blip xmlns:r="http://schemas.openxmlformats.org/officeDocument/2006/relationships" r:embed="rId1"/>
          <a:srcRect/>
          <a:stretch>
            <a:fillRect l="-413" t="-1" r="-413" b="-1"/>
          </a:stretch>
        </a:blip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ew Brand PPP" id="{05E5D84E-02F0-CE4B-A058-EBAE7913FFA5}" vid="{54AC7565-08F3-2E46-A49D-8FC9D287C1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ctivity xmlns="2c4a3fc2-c4bd-471e-bd4c-f8ca8c3aadb1">Organisation groups</Activity>
    <Function xmlns="2c4a3fc2-c4bd-471e-bd4c-f8ca8c3aadb1">Organisation Management</Function>
    <Year xmlns="2c4a3fc2-c4bd-471e-bd4c-f8ca8c3aadb1">NA</Year>
    <AggregationStatus xmlns="2c4a3fc2-c4bd-471e-bd4c-f8ca8c3aadb1">Normal</AggregationStatus>
    <Narrative xmlns="2c4a3fc2-c4bd-471e-bd4c-f8ca8c3aadb1" xsi:nil="true"/>
    <PRAType xmlns="2c4a3fc2-c4bd-471e-bd4c-f8ca8c3aadb1" xsi:nil="true"/>
    <Project xmlns="2c4a3fc2-c4bd-471e-bd4c-f8ca8c3aadb1">NA</Project>
    <Subactivity xmlns="2c4a3fc2-c4bd-471e-bd4c-f8ca8c3aadb1">Business Groups</Subactivity>
    <DocumentType xmlns="2c4a3fc2-c4bd-471e-bd4c-f8ca8c3aadb1" xsi:nil="true"/>
    <Case xmlns="2c4a3fc2-c4bd-471e-bd4c-f8ca8c3aadb1">NA</Case>
    <Channel xmlns="2c4a3fc2-c4bd-471e-bd4c-f8ca8c3aadb1">NA</Channel>
    <SecurityClassification xmlns="2c4a3fc2-c4bd-471e-bd4c-f8ca8c3aadb1">C2. INTERNAL</SecurityClassification>
    <Sent xmlns="2c4a3fc2-c4bd-471e-bd4c-f8ca8c3aadb1" xsi:nil="true"/>
    <To xmlns="2c4a3fc2-c4bd-471e-bd4c-f8ca8c3aadb1" xsi:nil="true"/>
    <CC xmlns="2c4a3fc2-c4bd-471e-bd4c-f8ca8c3aadb1" xsi:nil="true"/>
    <PRADateDisposal xmlns="2c4a3fc2-c4bd-471e-bd4c-f8ca8c3aadb1" xsi:nil="true"/>
    <Received xmlns="2c4a3fc2-c4bd-471e-bd4c-f8ca8c3aadb1" xsi:nil="true"/>
    <Category2 xmlns="2c4a3fc2-c4bd-471e-bd4c-f8ca8c3aadb1">NA</Category2>
    <HarmonieUIHidden xmlns="2c4a3fc2-c4bd-471e-bd4c-f8ca8c3aadb1" xsi:nil="true"/>
    <PRAText2 xmlns="2c4a3fc2-c4bd-471e-bd4c-f8ca8c3aadb1" xsi:nil="true"/>
    <FunctionGroup xmlns="2c4a3fc2-c4bd-471e-bd4c-f8ca8c3aadb1">NA</FunctionGroup>
    <Category1 xmlns="2c4a3fc2-c4bd-471e-bd4c-f8ca8c3aadb1">NA</Category1>
    <SetLabel xmlns="2c4a3fc2-c4bd-471e-bd4c-f8ca8c3aadb1">NOT SET</SetLabel>
    <SetSensitivity xmlns="1cac9bea-d09c-48b0-9841-7eb5347add9c">NOT SET</SetSensitivity>
    <zLegacyID xmlns="1cac9bea-d09c-48b0-9841-7eb5347add9c" xsi:nil="true"/>
    <Level2 xmlns="2c4a3fc2-c4bd-471e-bd4c-f8ca8c3aadb1">NA</Level2>
    <zLegacyJSON xmlns="2c4a3fc2-c4bd-471e-bd4c-f8ca8c3aadb1" xsi:nil="true"/>
    <Level1 xmlns="1cac9bea-d09c-48b0-9841-7eb5347add9c">NA</Level1>
    <Team xmlns="2c4a3fc2-c4bd-471e-bd4c-f8ca8c3aadb1">Impact Team</Team>
    <zLegacyDocID xmlns="2c4a3fc2-c4bd-471e-bd4c-f8ca8c3aadb1" xsi:nil="true"/>
    <PRAText4 xmlns="2c4a3fc2-c4bd-471e-bd4c-f8ca8c3aadb1" xsi:nil="true"/>
    <_ExtendedDescription xmlns="http://schemas.microsoft.com/sharepoint/v3" xsi:nil="true"/>
    <Level3 xmlns="2c4a3fc2-c4bd-471e-bd4c-f8ca8c3aadb1">NA</Level3>
    <OriginalSubject xmlns="2c4a3fc2-c4bd-471e-bd4c-f8ca8c3aadb1" xsi:nil="true"/>
    <PRADateTrigger xmlns="2c4a3fc2-c4bd-471e-bd4c-f8ca8c3aadb1" xsi:nil="true"/>
    <PRAText5 xmlns="2c4a3fc2-c4bd-471e-bd4c-f8ca8c3aadb1" xsi:nil="true"/>
    <ProjectID xmlns="1cac9bea-d09c-48b0-9841-7eb5347add9c" xsi:nil="true"/>
    <ILFrom xmlns="2c4a3fc2-c4bd-471e-bd4c-f8ca8c3aadb1" xsi:nil="true"/>
    <PRAText1 xmlns="2c4a3fc2-c4bd-471e-bd4c-f8ca8c3aadb1" xsi:nil="true"/>
    <PRAText3 xmlns="1cac9bea-d09c-48b0-9841-7eb5347add9c" xsi:nil="true"/>
    <MailPreviewData xmlns="2c4a3fc2-c4bd-471e-bd4c-f8ca8c3aadb1" xsi:nil="true"/>
    <zLegacy xmlns="2c4a3fc2-c4bd-471e-bd4c-f8ca8c3aadb1" xsi:nil="true"/>
    <zMigrationID xmlns="1cac9bea-d09c-48b0-9841-7eb5347add9c" xsi:nil="true"/>
    <RelatedPeople xmlns="2c4a3fc2-c4bd-471e-bd4c-f8ca8c3aadb1">
      <UserInfo>
        <DisplayName/>
        <AccountId xsi:nil="true"/>
        <AccountType/>
      </UserInfo>
    </RelatedPeopl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eMail" ma:contentTypeID="0x010100E4CA5136405AA74AA3E79127B9C84A73008131AF77A8470340AAB54DA4DBBF9354" ma:contentTypeVersion="5" ma:contentTypeDescription="Create a new document." ma:contentTypeScope="" ma:versionID="60c5a4ba67e086f1392e449387d15148">
  <xsd:schema xmlns:xsd="http://www.w3.org/2001/XMLSchema" xmlns:xs="http://www.w3.org/2001/XMLSchema" xmlns:p="http://schemas.microsoft.com/office/2006/metadata/properties" xmlns:ns1="http://schemas.microsoft.com/sharepoint/v3" xmlns:ns2="2c4a3fc2-c4bd-471e-bd4c-f8ca8c3aadb1" xmlns:ns3="1cac9bea-d09c-48b0-9841-7eb5347add9c" targetNamespace="http://schemas.microsoft.com/office/2006/metadata/properties" ma:root="true" ma:fieldsID="8295b687ad6245ca0ec0d186764ac627" ns1:_="" ns2:_="" ns3:_="">
    <xsd:import namespace="http://schemas.microsoft.com/sharepoint/v3"/>
    <xsd:import namespace="2c4a3fc2-c4bd-471e-bd4c-f8ca8c3aadb1"/>
    <xsd:import namespace="1cac9bea-d09c-48b0-9841-7eb5347add9c"/>
    <xsd:element name="properties">
      <xsd:complexType>
        <xsd:sequence>
          <xsd:element name="documentManagement">
            <xsd:complexType>
              <xsd:all>
                <xsd:element ref="ns1:_ExtendedDescription" minOccurs="0"/>
                <xsd:element ref="ns2:FunctionGroup" minOccurs="0"/>
                <xsd:element ref="ns2:Function" minOccurs="0"/>
                <xsd:element ref="ns2:Activity" minOccurs="0"/>
                <xsd:element ref="ns2:Subactivity" minOccurs="0"/>
                <xsd:element ref="ns2:Case" minOccurs="0"/>
                <xsd:element ref="ns2:Category1" minOccurs="0"/>
                <xsd:element ref="ns2:Category2" minOccurs="0"/>
                <xsd:element ref="ns2:Team" minOccurs="0"/>
                <xsd:element ref="ns2:Channel" minOccurs="0"/>
                <xsd:element ref="ns2:Year" minOccurs="0"/>
                <xsd:element ref="ns2:Level2" minOccurs="0"/>
                <xsd:element ref="ns2:Level3" minOccurs="0"/>
                <xsd:element ref="ns2:PRAType" minOccurs="0"/>
                <xsd:element ref="ns2:AggregationStatus" minOccurs="0"/>
                <xsd:element ref="ns2:SetLabel" minOccurs="0"/>
                <xsd:element ref="ns2:CC" minOccurs="0"/>
                <xsd:element ref="ns2:DocumentType" minOccurs="0"/>
                <xsd:element ref="ns2:ILFrom" minOccurs="0"/>
                <xsd:element ref="ns2:HarmonieUIHidden" minOccurs="0"/>
                <xsd:element ref="ns2:MailPreviewData" minOccurs="0"/>
                <xsd:element ref="ns2:Narrative" minOccurs="0"/>
                <xsd:element ref="ns2:OriginalSubject" minOccurs="0"/>
                <xsd:element ref="ns2:PRADateDisposal" minOccurs="0"/>
                <xsd:element ref="ns2:PRADateTrigger" minOccurs="0"/>
                <xsd:element ref="ns2:PRAText1" minOccurs="0"/>
                <xsd:element ref="ns2:PRAText2" minOccurs="0"/>
                <xsd:element ref="ns2:PRAText4" minOccurs="0"/>
                <xsd:element ref="ns2:PRAText5" minOccurs="0"/>
                <xsd:element ref="ns2:Project" minOccurs="0"/>
                <xsd:element ref="ns2:Received" minOccurs="0"/>
                <xsd:element ref="ns2:RelatedPeople" minOccurs="0"/>
                <xsd:element ref="ns2:SecurityClassification" minOccurs="0"/>
                <xsd:element ref="ns2:Sent" minOccurs="0"/>
                <xsd:element ref="ns2:To" minOccurs="0"/>
                <xsd:element ref="ns2:zLegacyDocID" minOccurs="0"/>
                <xsd:element ref="ns2:zLegacy" minOccurs="0"/>
                <xsd:element ref="ns2:zLegacyJSON" minOccurs="0"/>
                <xsd:element ref="ns3:SetSensitivity" minOccurs="0"/>
                <xsd:element ref="ns3:PRAText3" minOccurs="0"/>
                <xsd:element ref="ns3:Level1" minOccurs="0"/>
                <xsd:element ref="ns3:zMigrationID" minOccurs="0"/>
                <xsd:element ref="ns3:ProjectID" minOccurs="0"/>
                <xsd:element ref="ns3:zLegacy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8" nillable="true" ma:displayName="Description" ma:default="" ma:hidden="true" ma:internalName="_Extended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c4a3fc2-c4bd-471e-bd4c-f8ca8c3aadb1" elementFormDefault="qualified">
    <xsd:import namespace="http://schemas.microsoft.com/office/2006/documentManagement/types"/>
    <xsd:import namespace="http://schemas.microsoft.com/office/infopath/2007/PartnerControls"/>
    <xsd:element name="FunctionGroup" ma:index="9" nillable="true" ma:displayName="Function Group" ma:default="NA" ma:hidden="true" ma:internalName="FunctionGroup" ma:readOnly="false">
      <xsd:simpleType>
        <xsd:restriction base="dms:Text">
          <xsd:maxLength value="255"/>
        </xsd:restriction>
      </xsd:simpleType>
    </xsd:element>
    <xsd:element name="Function" ma:index="10" nillable="true" ma:displayName="Function" ma:default="Organisation Management" ma:hidden="true" ma:internalName="Function" ma:readOnly="false">
      <xsd:simpleType>
        <xsd:restriction base="dms:Text">
          <xsd:maxLength value="255"/>
        </xsd:restriction>
      </xsd:simpleType>
    </xsd:element>
    <xsd:element name="Activity" ma:index="11" nillable="true" ma:displayName="Activity" ma:default="Organisation groups" ma:hidden="true" ma:internalName="Activity" ma:readOnly="false">
      <xsd:simpleType>
        <xsd:restriction base="dms:Text">
          <xsd:maxLength value="255"/>
        </xsd:restriction>
      </xsd:simpleType>
    </xsd:element>
    <xsd:element name="Subactivity" ma:index="12" nillable="true" ma:displayName="Subactivity" ma:default="Business Groups" ma:hidden="true" ma:indexed="true" ma:internalName="Subactivity" ma:readOnly="false">
      <xsd:simpleType>
        <xsd:restriction base="dms:Text">
          <xsd:maxLength value="255"/>
        </xsd:restriction>
      </xsd:simpleType>
    </xsd:element>
    <xsd:element name="Case" ma:index="13" nillable="true" ma:displayName="Case" ma:default="NA" ma:hidden="true" ma:internalName="Case" ma:readOnly="false">
      <xsd:simpleType>
        <xsd:restriction base="dms:Text">
          <xsd:maxLength value="255"/>
        </xsd:restriction>
      </xsd:simpleType>
    </xsd:element>
    <xsd:element name="Category1" ma:index="14" nillable="true" ma:displayName="Category 1" ma:default="NA" ma:hidden="true" ma:indexed="true" ma:internalName="Category1" ma:readOnly="false">
      <xsd:simpleType>
        <xsd:restriction base="dms:Text">
          <xsd:maxLength value="255"/>
        </xsd:restriction>
      </xsd:simpleType>
    </xsd:element>
    <xsd:element name="Category2" ma:index="15" nillable="true" ma:displayName="Category 2" ma:default="NA" ma:hidden="true" ma:indexed="true" ma:internalName="Category2" ma:readOnly="false">
      <xsd:simpleType>
        <xsd:restriction base="dms:Text">
          <xsd:maxLength value="255"/>
        </xsd:restriction>
      </xsd:simpleType>
    </xsd:element>
    <xsd:element name="Team" ma:index="16" nillable="true" ma:displayName="Team" ma:default="Impact Team" ma:hidden="true" ma:internalName="Team" ma:readOnly="false">
      <xsd:simpleType>
        <xsd:restriction base="dms:Text">
          <xsd:maxLength value="255"/>
        </xsd:restriction>
      </xsd:simpleType>
    </xsd:element>
    <xsd:element name="Channel" ma:index="17" nillable="true" ma:displayName="Channel" ma:default="NA" ma:hidden="true" ma:internalName="Channel" ma:readOnly="false">
      <xsd:simpleType>
        <xsd:restriction base="dms:Text">
          <xsd:maxLength value="255"/>
        </xsd:restriction>
      </xsd:simpleType>
    </xsd:element>
    <xsd:element name="Year" ma:index="18" nillable="true" ma:displayName="Year" ma:default="NA" ma:hidden="true" ma:internalName="Year" ma:readOnly="false">
      <xsd:simpleType>
        <xsd:restriction base="dms:Text">
          <xsd:maxLength value="255"/>
        </xsd:restriction>
      </xsd:simpleType>
    </xsd:element>
    <xsd:element name="Level2" ma:index="19" nillable="true" ma:displayName="Level 2" ma:default="NA" ma:hidden="true" ma:internalName="Level2" ma:readOnly="false">
      <xsd:simpleType>
        <xsd:restriction base="dms:Text">
          <xsd:maxLength value="255"/>
        </xsd:restriction>
      </xsd:simpleType>
    </xsd:element>
    <xsd:element name="Level3" ma:index="20" nillable="true" ma:displayName="Level 3" ma:default="NA" ma:hidden="true" ma:internalName="Level3" ma:readOnly="false">
      <xsd:simpleType>
        <xsd:restriction base="dms:Text">
          <xsd:maxLength value="255"/>
        </xsd:restriction>
      </xsd:simpleType>
    </xsd:element>
    <xsd:element name="PRAType" ma:index="21" nillable="true" ma:displayName="PRA Type" ma:default="Doc" ma:hidden="true" ma:indexed="true" ma:internalName="PRAType" ma:readOnly="false">
      <xsd:simpleType>
        <xsd:restriction base="dms:Text">
          <xsd:maxLength value="255"/>
        </xsd:restriction>
      </xsd:simpleType>
    </xsd:element>
    <xsd:element name="AggregationStatus" ma:index="22" nillable="true" ma:displayName="Aggregation Status" ma:default="Normal" ma:format="Dropdown" ma:hidden="true" ma:internalName="AggregationStatus" ma:readOnly="false">
      <xsd:simpleType>
        <xsd:restriction base="dms:Choice">
          <xsd:enumeration value="Delete Soon"/>
          <xsd:enumeration value="Transfer Soon"/>
          <xsd:enumeration value="Appraise Soon"/>
          <xsd:enumeration value="Delete"/>
          <xsd:enumeration value="Transfer"/>
          <xsd:enumeration value="Appraise"/>
          <xsd:enumeration value="Hold"/>
          <xsd:enumeration value="Normal"/>
          <xsd:enumeration value="Archive"/>
          <xsd:enumeration value="Normal"/>
        </xsd:restriction>
      </xsd:simpleType>
    </xsd:element>
    <xsd:element name="SetLabel" ma:index="23" nillable="true" ma:displayName="Set Label" ma:default="NOT SET" ma:hidden="true" ma:indexed="true" ma:internalName="SetLabel" ma:readOnly="false">
      <xsd:simpleType>
        <xsd:restriction base="dms:Text">
          <xsd:maxLength value="255"/>
        </xsd:restriction>
      </xsd:simpleType>
    </xsd:element>
    <xsd:element name="CC" ma:index="24" nillable="true" ma:displayName="CC" ma:hidden="true" ma:internalName="CC" ma:readOnly="false">
      <xsd:simpleType>
        <xsd:restriction base="dms:Text">
          <xsd:maxLength value="255"/>
        </xsd:restriction>
      </xsd:simpleType>
    </xsd:element>
    <xsd:element name="DocumentType" ma:index="25" nillable="true" ma:displayName="Document Type" ma:format="Dropdown" ma:hidden="true" ma:internalName="DocumentType" ma:readOnly="false">
      <xsd:simpleType>
        <xsd:union memberTypes="dms:Text">
          <xsd:simpleType>
            <xsd:restriction base="dms:Choice">
              <xsd:enumeration value="APPLICATION, certificate, consent related"/>
              <xsd:enumeration value="CONTRACT, Variation, Agreement"/>
              <xsd:enumeration value="CORRESPONDENCE"/>
              <xsd:enumeration value="DRAWING, Plan, Map"/>
              <xsd:enumeration value="EMPLOYMENT related"/>
              <xsd:enumeration value="FINANCIAL related"/>
              <xsd:enumeration value="KNOWLEDGE article"/>
              <xsd:enumeration value="MEETING related"/>
              <xsd:enumeration value="MEMO, Filenote, Email"/>
              <xsd:enumeration value="MODEL, Calculation, Working"/>
              <xsd:enumeration value="PHOTO, Image or Multi-media"/>
              <xsd:enumeration value="PRESENTATION"/>
              <xsd:enumeration value="PUBLICATION material"/>
              <xsd:enumeration value="PURCHASING related"/>
              <xsd:enumeration value="REPORT, or planning related"/>
              <xsd:enumeration value="RULES, Policy, Bylaw, procedure"/>
              <xsd:enumeration value="SERVICE REQUEST related"/>
              <xsd:enumeration value="SPECIFICATION or standard"/>
              <xsd:enumeration value="SUPPLIER PRODUCT Info"/>
              <xsd:enumeration value="TEMPLATE, Checklist or Form"/>
            </xsd:restriction>
          </xsd:simpleType>
        </xsd:union>
      </xsd:simpleType>
    </xsd:element>
    <xsd:element name="ILFrom" ma:index="26" nillable="true" ma:displayName="From" ma:internalName="ILFrom" ma:readOnly="false">
      <xsd:simpleType>
        <xsd:restriction base="dms:Text">
          <xsd:maxLength value="255"/>
        </xsd:restriction>
      </xsd:simpleType>
    </xsd:element>
    <xsd:element name="HarmonieUIHidden" ma:index="27" nillable="true" ma:displayName="HarmonieUIHidden" ma:hidden="true" ma:internalName="HarmonieUIHidden" ma:readOnly="false">
      <xsd:simpleType>
        <xsd:restriction base="dms:Text">
          <xsd:maxLength value="255"/>
        </xsd:restriction>
      </xsd:simpleType>
    </xsd:element>
    <xsd:element name="MailPreviewData" ma:index="28" nillable="true" ma:displayName="MailPreviewData" ma:hidden="true" ma:internalName="MailPreviewData" ma:readOnly="false">
      <xsd:simpleType>
        <xsd:restriction base="dms:Note"/>
      </xsd:simpleType>
    </xsd:element>
    <xsd:element name="Narrative" ma:index="29" nillable="true" ma:displayName="Narrative" ma:hidden="true" ma:internalName="Narrative" ma:readOnly="false">
      <xsd:simpleType>
        <xsd:restriction base="dms:Note"/>
      </xsd:simpleType>
    </xsd:element>
    <xsd:element name="OriginalSubject" ma:index="30" nillable="true" ma:displayName="Original Subject" ma:hidden="true" ma:internalName="OriginalSubject" ma:readOnly="false">
      <xsd:simpleType>
        <xsd:restriction base="dms:Text">
          <xsd:maxLength value="255"/>
        </xsd:restriction>
      </xsd:simpleType>
    </xsd:element>
    <xsd:element name="PRADateDisposal" ma:index="31" nillable="true" ma:displayName="PRA Date Disposal" ma:format="DateOnly" ma:hidden="true" ma:internalName="PRADateDisposal" ma:readOnly="false">
      <xsd:simpleType>
        <xsd:restriction base="dms:DateTime"/>
      </xsd:simpleType>
    </xsd:element>
    <xsd:element name="PRADateTrigger" ma:index="32" nillable="true" ma:displayName="PRA Date Trigger" ma:format="DateOnly" ma:hidden="true" ma:internalName="PRADateTrigger" ma:readOnly="false">
      <xsd:simpleType>
        <xsd:restriction base="dms:DateTime"/>
      </xsd:simpleType>
    </xsd:element>
    <xsd:element name="PRAText1" ma:index="33" nillable="true" ma:displayName="PRA Text 1" ma:hidden="true" ma:internalName="PRAText1" ma:readOnly="false">
      <xsd:simpleType>
        <xsd:restriction base="dms:Text">
          <xsd:maxLength value="255"/>
        </xsd:restriction>
      </xsd:simpleType>
    </xsd:element>
    <xsd:element name="PRAText2" ma:index="34" nillable="true" ma:displayName="PRA Text 2" ma:hidden="true" ma:internalName="PRAText2" ma:readOnly="false">
      <xsd:simpleType>
        <xsd:restriction base="dms:Text">
          <xsd:maxLength value="255"/>
        </xsd:restriction>
      </xsd:simpleType>
    </xsd:element>
    <xsd:element name="PRAText4" ma:index="35" nillable="true" ma:displayName="PRA Text 4" ma:hidden="true" ma:internalName="PRAText4" ma:readOnly="false">
      <xsd:simpleType>
        <xsd:restriction base="dms:Text">
          <xsd:maxLength value="255"/>
        </xsd:restriction>
      </xsd:simpleType>
    </xsd:element>
    <xsd:element name="PRAText5" ma:index="36" nillable="true" ma:displayName="PRA Text 5" ma:hidden="true" ma:internalName="PRAText5" ma:readOnly="false">
      <xsd:simpleType>
        <xsd:restriction base="dms:Text">
          <xsd:maxLength value="255"/>
        </xsd:restriction>
      </xsd:simpleType>
    </xsd:element>
    <xsd:element name="Project" ma:index="37" nillable="true" ma:displayName="Project" ma:default="NA" ma:hidden="true" ma:internalName="Project" ma:readOnly="false">
      <xsd:simpleType>
        <xsd:restriction base="dms:Text">
          <xsd:maxLength value="255"/>
        </xsd:restriction>
      </xsd:simpleType>
    </xsd:element>
    <xsd:element name="Received" ma:index="38" nillable="true" ma:displayName="Received" ma:format="DateOnly" ma:internalName="Received" ma:readOnly="false">
      <xsd:simpleType>
        <xsd:restriction base="dms:DateTime"/>
      </xsd:simpleType>
    </xsd:element>
    <xsd:element name="RelatedPeople" ma:index="39" nillable="true" ma:displayName="Related People" ma:hidden="true" ma:list="UserInfo" ma:SharePointGroup="0" ma:internalName="RelatedPeople"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ecurityClassification" ma:index="40" nillable="true" ma:displayName="Security Classification" ma:default="C2. INTERNAL" ma:format="Dropdown" ma:hidden="true" ma:internalName="SecurityClassification" ma:readOnly="false">
      <xsd:simpleType>
        <xsd:union memberTypes="dms:Text">
          <xsd:simpleType>
            <xsd:restriction base="dms:Choice">
              <xsd:enumeration value="C1. OPEN"/>
              <xsd:enumeration value="C2. INTERNAL"/>
              <xsd:enumeration value="C3. RESTRICTED"/>
              <xsd:enumeration value="C4. CONFIDENTIAL"/>
              <xsd:enumeration value="C2. INTERNAL"/>
            </xsd:restriction>
          </xsd:simpleType>
        </xsd:union>
      </xsd:simpleType>
    </xsd:element>
    <xsd:element name="Sent" ma:index="41" nillable="true" ma:displayName="Sent" ma:format="DateTime" ma:internalName="Sent" ma:readOnly="false">
      <xsd:simpleType>
        <xsd:restriction base="dms:DateTime"/>
      </xsd:simpleType>
    </xsd:element>
    <xsd:element name="To" ma:index="42" nillable="true" ma:displayName="To" ma:internalName="To" ma:readOnly="false">
      <xsd:simpleType>
        <xsd:restriction base="dms:Text">
          <xsd:maxLength value="255"/>
        </xsd:restriction>
      </xsd:simpleType>
    </xsd:element>
    <xsd:element name="zLegacyDocID" ma:index="43" nillable="true" ma:displayName="Legacy Doc ID" ma:hidden="true" ma:internalName="zLegacyDocID" ma:readOnly="false">
      <xsd:simpleType>
        <xsd:restriction base="dms:Text">
          <xsd:maxLength value="255"/>
        </xsd:restriction>
      </xsd:simpleType>
    </xsd:element>
    <xsd:element name="zLegacy" ma:index="44" nillable="true" ma:displayName="zLegacy" ma:hidden="true" ma:internalName="zLegacy" ma:readOnly="false">
      <xsd:simpleType>
        <xsd:restriction base="dms:Note"/>
      </xsd:simpleType>
    </xsd:element>
    <xsd:element name="zLegacyJSON" ma:index="45" nillable="true" ma:displayName="zLegacyJSON" ma:hidden="true" ma:internalName="zLegacyJS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ac9bea-d09c-48b0-9841-7eb5347add9c" elementFormDefault="qualified">
    <xsd:import namespace="http://schemas.microsoft.com/office/2006/documentManagement/types"/>
    <xsd:import namespace="http://schemas.microsoft.com/office/infopath/2007/PartnerControls"/>
    <xsd:element name="SetSensitivity" ma:index="46" nillable="true" ma:displayName="Set Sensitivity" ma:default="NOT SET" ma:hidden="true" ma:indexed="true" ma:internalName="SetSensitivity" ma:readOnly="false">
      <xsd:simpleType>
        <xsd:restriction base="dms:Text">
          <xsd:maxLength value="255"/>
        </xsd:restriction>
      </xsd:simpleType>
    </xsd:element>
    <xsd:element name="PRAText3" ma:index="47" nillable="true" ma:displayName="PRA Text 3" ma:hidden="true" ma:internalName="PRAText3" ma:readOnly="false">
      <xsd:simpleType>
        <xsd:restriction base="dms:Text">
          <xsd:maxLength value="255"/>
        </xsd:restriction>
      </xsd:simpleType>
    </xsd:element>
    <xsd:element name="Level1" ma:index="48" nillable="true" ma:displayName="Level 1" ma:default="NA" ma:hidden="true" ma:internalName="Level1" ma:readOnly="false">
      <xsd:simpleType>
        <xsd:restriction base="dms:Text">
          <xsd:maxLength value="255"/>
        </xsd:restriction>
      </xsd:simpleType>
    </xsd:element>
    <xsd:element name="zMigrationID" ma:index="49" nillable="true" ma:displayName="zMigrationID" ma:hidden="true" ma:indexed="true" ma:internalName="zMigrationID" ma:readOnly="false">
      <xsd:simpleType>
        <xsd:restriction base="dms:Text">
          <xsd:maxLength value="255"/>
        </xsd:restriction>
      </xsd:simpleType>
    </xsd:element>
    <xsd:element name="ProjectID" ma:index="50" nillable="true" ma:displayName="ProjectID" ma:hidden="true" ma:internalName="ProjectID" ma:readOnly="false">
      <xsd:simpleType>
        <xsd:restriction base="dms:Text">
          <xsd:maxLength value="255"/>
        </xsd:restriction>
      </xsd:simpleType>
    </xsd:element>
    <xsd:element name="zLegacyID" ma:index="51" nillable="true" ma:displayName="zLegacyID" ma:hidden="true" ma:internalName="zLegacyID"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ma:index="52"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DA8EB3-361E-471B-B291-292DD38C4D01}">
  <ds:schemaRefs>
    <ds:schemaRef ds:uri="http://schemas.microsoft.com/sharepoint/v3/contenttype/forms"/>
  </ds:schemaRefs>
</ds:datastoreItem>
</file>

<file path=customXml/itemProps2.xml><?xml version="1.0" encoding="utf-8"?>
<ds:datastoreItem xmlns:ds="http://schemas.openxmlformats.org/officeDocument/2006/customXml" ds:itemID="{93F01F42-0A14-4B93-ACD6-30299A15EA91}">
  <ds:schemaRefs>
    <ds:schemaRef ds:uri="http://schemas.microsoft.com/office/2006/documentManagement/types"/>
    <ds:schemaRef ds:uri="http://schemas.microsoft.com/sharepoint/v3"/>
    <ds:schemaRef ds:uri="2c4a3fc2-c4bd-471e-bd4c-f8ca8c3aadb1"/>
    <ds:schemaRef ds:uri="http://purl.org/dc/dcmitype/"/>
    <ds:schemaRef ds:uri="http://schemas.microsoft.com/office/2006/metadata/properties"/>
    <ds:schemaRef ds:uri="1cac9bea-d09c-48b0-9841-7eb5347add9c"/>
    <ds:schemaRef ds:uri="http://schemas.microsoft.com/office/infopath/2007/PartnerControls"/>
    <ds:schemaRef ds:uri="http://purl.org/dc/elements/1.1/"/>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17D86FC8-D52A-41E4-82F1-5D9A50CBA30D}">
  <ds:schemaRefs>
    <ds:schemaRef ds:uri="http://schemas.microsoft.com/sharepoint/events"/>
  </ds:schemaRefs>
</ds:datastoreItem>
</file>

<file path=customXml/itemProps4.xml><?xml version="1.0" encoding="utf-8"?>
<ds:datastoreItem xmlns:ds="http://schemas.openxmlformats.org/officeDocument/2006/customXml" ds:itemID="{97983F2F-5237-4612-A3EC-8D9638E8B78C}">
  <ds:schemaRefs>
    <ds:schemaRef ds:uri="1cac9bea-d09c-48b0-9841-7eb5347add9c"/>
    <ds:schemaRef ds:uri="2c4a3fc2-c4bd-471e-bd4c-f8ca8c3aadb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1198</Words>
  <Application>Microsoft Office PowerPoint</Application>
  <PresentationFormat>On-screen Show (16:9)</PresentationFormat>
  <Paragraphs>157</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Arial,Sans-Serif</vt:lpstr>
      <vt:lpstr>Calibri</vt:lpstr>
      <vt:lpstr>Calibri Light</vt:lpstr>
      <vt:lpstr>Symbol</vt:lpstr>
      <vt:lpstr>Office Theme</vt:lpstr>
      <vt:lpstr>PowerPoint Presentation</vt:lpstr>
      <vt:lpstr>Today’s session</vt:lpstr>
      <vt:lpstr>Our focus for this webinar</vt:lpstr>
      <vt:lpstr>PowerPoint Presentation</vt:lpstr>
      <vt:lpstr>Wider context</vt:lpstr>
      <vt:lpstr>PowerPoint Presentation</vt:lpstr>
      <vt:lpstr>PowerPoint Presentation</vt:lpstr>
      <vt:lpstr>Updated analytical approach</vt:lpstr>
      <vt:lpstr>NZ ETS emissions cap</vt:lpstr>
      <vt:lpstr>Unit limits (1): Our advice</vt:lpstr>
      <vt:lpstr>Unit limits (2): Surplus and auction volume ranges</vt:lpstr>
      <vt:lpstr>Unit limits (3): Risk of a unit shortfall</vt:lpstr>
      <vt:lpstr>Price controls (1): Fit-for-purpose with inflation adjustments</vt:lpstr>
      <vt:lpstr>Price controls (2): Increases may be needed in future</vt:lpstr>
      <vt:lpstr>Price controls (3): Why not increase/decrease ARP</vt:lpstr>
      <vt:lpstr>Challenges for the future operation of the NZ ETS</vt:lpstr>
      <vt:lpstr>What happens next for our emissions reduction mahi </vt:lpstr>
      <vt:lpstr>Our adaptation mahi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Bridget Acton</dc:creator>
  <cp:lastModifiedBy>Khushboo Singh</cp:lastModifiedBy>
  <cp:revision>1</cp:revision>
  <cp:lastPrinted>2026-04-30T00:26:43Z</cp:lastPrinted>
  <dcterms:created xsi:type="dcterms:W3CDTF">2020-09-28T20:43:04Z</dcterms:created>
  <dcterms:modified xsi:type="dcterms:W3CDTF">2026-05-12T04:14:09Z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0x010100E4CA5136405AA74AA3E79127B9C84A73008131AF77A8470340AAB54DA4DBBF9354</vt:lpwstr>
  </property>
  <property fmtid="{D5CDD505-2E9C-101B-9397-08002B2CF9AE}" pid="3" name="_dlc_DocIdItemGuid">
    <vt:lpwstr>aff202e6-e675-4bd5-a54d-65838c04e496</vt:lpwstr>
  </property>
  <property fmtid="{D5CDD505-2E9C-101B-9397-08002B2CF9AE}" pid="4" name="MSIP_Label_92265b78-25d0-4d54-b3b2-27c0ecf14e3e_Enabled">
    <vt:lpwstr>true</vt:lpwstr>
  </property>
  <property fmtid="{D5CDD505-2E9C-101B-9397-08002B2CF9AE}" pid="5" name="MSIP_Label_92265b78-25d0-4d54-b3b2-27c0ecf14e3e_SetDate">
    <vt:lpwstr>2023-04-17T08:10:16Z</vt:lpwstr>
  </property>
  <property fmtid="{D5CDD505-2E9C-101B-9397-08002B2CF9AE}" pid="6" name="MSIP_Label_92265b78-25d0-4d54-b3b2-27c0ecf14e3e_Method">
    <vt:lpwstr>Standard</vt:lpwstr>
  </property>
  <property fmtid="{D5CDD505-2E9C-101B-9397-08002B2CF9AE}" pid="7" name="MSIP_Label_92265b78-25d0-4d54-b3b2-27c0ecf14e3e_Name">
    <vt:lpwstr>Unclassified</vt:lpwstr>
  </property>
  <property fmtid="{D5CDD505-2E9C-101B-9397-08002B2CF9AE}" pid="8" name="MSIP_Label_92265b78-25d0-4d54-b3b2-27c0ecf14e3e_SiteId">
    <vt:lpwstr>27523570-98da-4a95-b560-ba6bb21643d0</vt:lpwstr>
  </property>
  <property fmtid="{D5CDD505-2E9C-101B-9397-08002B2CF9AE}" pid="9" name="MSIP_Label_92265b78-25d0-4d54-b3b2-27c0ecf14e3e_ActionId">
    <vt:lpwstr>7ccdf032-df55-4cc2-8840-c50fb31c4873</vt:lpwstr>
  </property>
  <property fmtid="{D5CDD505-2E9C-101B-9397-08002B2CF9AE}" pid="10" name="MSIP_Label_92265b78-25d0-4d54-b3b2-27c0ecf14e3e_ContentBits">
    <vt:lpwstr>3</vt:lpwstr>
  </property>
  <property fmtid="{D5CDD505-2E9C-101B-9397-08002B2CF9AE}" pid="11" name="MediaServiceImageTags">
    <vt:lpwstr/>
  </property>
  <property fmtid="{D5CDD505-2E9C-101B-9397-08002B2CF9AE}" pid="12" name="Order">
    <vt:r8>266800</vt:r8>
  </property>
  <property fmtid="{D5CDD505-2E9C-101B-9397-08002B2CF9AE}" pid="13" name="CategoryName">
    <vt:lpwstr>08. Comms and Engagement</vt:lpwstr>
  </property>
  <property fmtid="{D5CDD505-2E9C-101B-9397-08002B2CF9AE}" pid="14" name="xd_ProgID">
    <vt:lpwstr/>
  </property>
  <property fmtid="{D5CDD505-2E9C-101B-9397-08002B2CF9AE}" pid="15" name="_dlc_DocId">
    <vt:lpwstr>ZRPJAS3TEE2M-297491816-2668</vt:lpwstr>
  </property>
  <property fmtid="{D5CDD505-2E9C-101B-9397-08002B2CF9AE}" pid="16" name="ComplianceAssetId">
    <vt:lpwstr/>
  </property>
  <property fmtid="{D5CDD505-2E9C-101B-9397-08002B2CF9AE}" pid="17" name="TemplateUrl">
    <vt:lpwstr/>
  </property>
  <property fmtid="{D5CDD505-2E9C-101B-9397-08002B2CF9AE}" pid="18" name="AggregationStatus0">
    <vt:lpwstr>Normal</vt:lpwstr>
  </property>
  <property fmtid="{D5CDD505-2E9C-101B-9397-08002B2CF9AE}" pid="19" name="_dlc_DocIdPersistId">
    <vt:bool>false</vt:bool>
  </property>
  <property fmtid="{D5CDD505-2E9C-101B-9397-08002B2CF9AE}" pid="20" name="TriggerFlowInfo">
    <vt:lpwstr/>
  </property>
  <property fmtid="{D5CDD505-2E9C-101B-9397-08002B2CF9AE}" pid="21" name="_dlc_DocIdUrl">
    <vt:lpwstr>https://climatechangegovt.sharepoint.com/sites/Impact/_layouts/15/DocIdRedir.aspx?ID=ZRPJAS3TEE2M-297491816-2668, ZRPJAS3TEE2M-297491816-2668</vt:lpwstr>
  </property>
  <property fmtid="{D5CDD505-2E9C-101B-9397-08002B2CF9AE}" pid="22" name="xd_Signature">
    <vt:bool>false</vt:bool>
  </property>
</Properties>
</file>